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sldIdLst>
    <p:sldId id="256" r:id="rId3"/>
    <p:sldId id="259" r:id="rId4"/>
    <p:sldId id="268" r:id="rId5"/>
    <p:sldId id="288" r:id="rId6"/>
    <p:sldId id="312" r:id="rId7"/>
    <p:sldId id="317" r:id="rId8"/>
    <p:sldId id="318" r:id="rId9"/>
    <p:sldId id="316" r:id="rId10"/>
    <p:sldId id="323" r:id="rId11"/>
    <p:sldId id="319" r:id="rId12"/>
    <p:sldId id="324" r:id="rId13"/>
    <p:sldId id="314" r:id="rId14"/>
    <p:sldId id="320" r:id="rId15"/>
    <p:sldId id="321" r:id="rId16"/>
    <p:sldId id="330" r:id="rId17"/>
    <p:sldId id="331" r:id="rId18"/>
    <p:sldId id="332" r:id="rId19"/>
    <p:sldId id="326" r:id="rId20"/>
    <p:sldId id="327" r:id="rId21"/>
    <p:sldId id="325" r:id="rId22"/>
    <p:sldId id="313" r:id="rId23"/>
    <p:sldId id="328" r:id="rId24"/>
    <p:sldId id="329" r:id="rId25"/>
    <p:sldId id="306" r:id="rId2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484" autoAdjust="0"/>
  </p:normalViewPr>
  <p:slideViewPr>
    <p:cSldViewPr>
      <p:cViewPr>
        <p:scale>
          <a:sx n="50" d="100"/>
          <a:sy n="50" d="100"/>
        </p:scale>
        <p:origin x="-9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63B8FA-A07C-45CB-B9B5-A66EEB4A075F}" type="doc">
      <dgm:prSet loTypeId="urn:microsoft.com/office/officeart/2008/layout/HalfCircleOrganizationChart" loCatId="hierarchy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s-MX"/>
        </a:p>
      </dgm:t>
    </dgm:pt>
    <dgm:pt modelId="{73A1B5FA-7D3D-4F90-904E-D31E38D8FE01}">
      <dgm:prSet phldrT="[Texto]"/>
      <dgm:spPr/>
      <dgm:t>
        <a:bodyPr/>
        <a:lstStyle/>
        <a:p>
          <a:r>
            <a:rPr lang="es-MX" dirty="0" smtClean="0"/>
            <a:t>Estrategias genéricas</a:t>
          </a:r>
          <a:endParaRPr lang="es-MX" dirty="0"/>
        </a:p>
      </dgm:t>
    </dgm:pt>
    <dgm:pt modelId="{367969A6-AE36-4310-9411-DEB8922CD71E}" type="parTrans" cxnId="{60F13D47-EE5A-4118-B9F3-8A26C996F708}">
      <dgm:prSet/>
      <dgm:spPr/>
      <dgm:t>
        <a:bodyPr/>
        <a:lstStyle/>
        <a:p>
          <a:endParaRPr lang="es-MX"/>
        </a:p>
      </dgm:t>
    </dgm:pt>
    <dgm:pt modelId="{D5BC7988-B8C5-493A-A345-DA30E274C0FC}" type="sibTrans" cxnId="{60F13D47-EE5A-4118-B9F3-8A26C996F708}">
      <dgm:prSet/>
      <dgm:spPr/>
      <dgm:t>
        <a:bodyPr/>
        <a:lstStyle/>
        <a:p>
          <a:endParaRPr lang="es-MX"/>
        </a:p>
      </dgm:t>
    </dgm:pt>
    <dgm:pt modelId="{F3C90A23-2D18-4543-B731-8AD5907D94CA}">
      <dgm:prSet phldrT="[Texto]"/>
      <dgm:spPr/>
      <dgm:t>
        <a:bodyPr/>
        <a:lstStyle/>
        <a:p>
          <a:r>
            <a:rPr lang="es-MX" dirty="0" smtClean="0"/>
            <a:t>Liderazgo en costos</a:t>
          </a:r>
          <a:endParaRPr lang="es-MX" dirty="0"/>
        </a:p>
      </dgm:t>
    </dgm:pt>
    <dgm:pt modelId="{15631E2B-6C11-4977-8DF3-6536018AE4B3}" type="parTrans" cxnId="{2A539BE2-F8F3-46FD-BEC8-EC42941A89CC}">
      <dgm:prSet/>
      <dgm:spPr/>
      <dgm:t>
        <a:bodyPr/>
        <a:lstStyle/>
        <a:p>
          <a:endParaRPr lang="es-MX"/>
        </a:p>
      </dgm:t>
    </dgm:pt>
    <dgm:pt modelId="{A27C7BEA-AF2B-4B4D-8AB3-64BFFB49D57C}" type="sibTrans" cxnId="{2A539BE2-F8F3-46FD-BEC8-EC42941A89CC}">
      <dgm:prSet/>
      <dgm:spPr/>
      <dgm:t>
        <a:bodyPr/>
        <a:lstStyle/>
        <a:p>
          <a:endParaRPr lang="es-MX"/>
        </a:p>
      </dgm:t>
    </dgm:pt>
    <dgm:pt modelId="{AEE08E73-ABB4-4AC7-9315-5725A9AB6F55}">
      <dgm:prSet phldrT="[Texto]"/>
      <dgm:spPr/>
      <dgm:t>
        <a:bodyPr/>
        <a:lstStyle/>
        <a:p>
          <a:r>
            <a:rPr lang="es-MX" dirty="0" smtClean="0"/>
            <a:t>Enfoque en la diferenciación</a:t>
          </a:r>
          <a:endParaRPr lang="es-MX" dirty="0"/>
        </a:p>
      </dgm:t>
    </dgm:pt>
    <dgm:pt modelId="{95D976FD-B376-428A-949D-CF133823EDDE}" type="parTrans" cxnId="{B4266988-98AA-4937-8065-18D6EE053442}">
      <dgm:prSet/>
      <dgm:spPr/>
      <dgm:t>
        <a:bodyPr/>
        <a:lstStyle/>
        <a:p>
          <a:endParaRPr lang="es-MX"/>
        </a:p>
      </dgm:t>
    </dgm:pt>
    <dgm:pt modelId="{C3F014C2-1746-4748-94B1-5D9BD254FB90}" type="sibTrans" cxnId="{B4266988-98AA-4937-8065-18D6EE053442}">
      <dgm:prSet/>
      <dgm:spPr/>
      <dgm:t>
        <a:bodyPr/>
        <a:lstStyle/>
        <a:p>
          <a:endParaRPr lang="es-MX"/>
        </a:p>
      </dgm:t>
    </dgm:pt>
    <dgm:pt modelId="{B2236128-B36B-40C1-BAE8-DD4FCC1E2516}">
      <dgm:prSet phldrT="[Texto]"/>
      <dgm:spPr/>
      <dgm:t>
        <a:bodyPr/>
        <a:lstStyle/>
        <a:p>
          <a:r>
            <a:rPr lang="es-MX" dirty="0" smtClean="0"/>
            <a:t>Diferenciación en los costos</a:t>
          </a:r>
          <a:endParaRPr lang="es-MX" dirty="0"/>
        </a:p>
      </dgm:t>
    </dgm:pt>
    <dgm:pt modelId="{29947ECC-2381-4D47-9F8D-4CF3BF3A193B}" type="parTrans" cxnId="{071B8789-748D-422B-8FE9-E54294890B21}">
      <dgm:prSet/>
      <dgm:spPr/>
      <dgm:t>
        <a:bodyPr/>
        <a:lstStyle/>
        <a:p>
          <a:endParaRPr lang="es-MX"/>
        </a:p>
      </dgm:t>
    </dgm:pt>
    <dgm:pt modelId="{8CE63AFF-466B-4AB8-B845-0505EAB99A5C}" type="sibTrans" cxnId="{071B8789-748D-422B-8FE9-E54294890B21}">
      <dgm:prSet/>
      <dgm:spPr/>
      <dgm:t>
        <a:bodyPr/>
        <a:lstStyle/>
        <a:p>
          <a:endParaRPr lang="es-MX"/>
        </a:p>
      </dgm:t>
    </dgm:pt>
    <dgm:pt modelId="{79AA01B2-0B5C-499A-9DAB-C9E1548DD1D5}" type="pres">
      <dgm:prSet presAssocID="{2D63B8FA-A07C-45CB-B9B5-A66EEB4A075F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11752328-94D6-496B-8439-E593AC883C2B}" type="pres">
      <dgm:prSet presAssocID="{73A1B5FA-7D3D-4F90-904E-D31E38D8FE01}" presName="hierRoot1" presStyleCnt="0">
        <dgm:presLayoutVars>
          <dgm:hierBranch val="init"/>
        </dgm:presLayoutVars>
      </dgm:prSet>
      <dgm:spPr/>
    </dgm:pt>
    <dgm:pt modelId="{33D2404F-2293-49C0-89A0-459BD8A55992}" type="pres">
      <dgm:prSet presAssocID="{73A1B5FA-7D3D-4F90-904E-D31E38D8FE01}" presName="rootComposite1" presStyleCnt="0"/>
      <dgm:spPr/>
    </dgm:pt>
    <dgm:pt modelId="{C40F0FDD-C674-4500-A4B1-D5A850134B4C}" type="pres">
      <dgm:prSet presAssocID="{73A1B5FA-7D3D-4F90-904E-D31E38D8FE01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62AA9C7-3C5E-4385-AD5F-56C0405F60A7}" type="pres">
      <dgm:prSet presAssocID="{73A1B5FA-7D3D-4F90-904E-D31E38D8FE01}" presName="topArc1" presStyleLbl="parChTrans1D1" presStyleIdx="0" presStyleCnt="8"/>
      <dgm:spPr/>
    </dgm:pt>
    <dgm:pt modelId="{27742374-4D1B-4532-88E1-735F0A5B624A}" type="pres">
      <dgm:prSet presAssocID="{73A1B5FA-7D3D-4F90-904E-D31E38D8FE01}" presName="bottomArc1" presStyleLbl="parChTrans1D1" presStyleIdx="1" presStyleCnt="8"/>
      <dgm:spPr/>
    </dgm:pt>
    <dgm:pt modelId="{5D0147D5-94C2-452B-8DE5-1C507E71D4F5}" type="pres">
      <dgm:prSet presAssocID="{73A1B5FA-7D3D-4F90-904E-D31E38D8FE01}" presName="topConnNode1" presStyleLbl="node1" presStyleIdx="0" presStyleCnt="0"/>
      <dgm:spPr/>
      <dgm:t>
        <a:bodyPr/>
        <a:lstStyle/>
        <a:p>
          <a:endParaRPr lang="es-MX"/>
        </a:p>
      </dgm:t>
    </dgm:pt>
    <dgm:pt modelId="{D9C632B6-C919-4D58-937C-3FD62D7165D6}" type="pres">
      <dgm:prSet presAssocID="{73A1B5FA-7D3D-4F90-904E-D31E38D8FE01}" presName="hierChild2" presStyleCnt="0"/>
      <dgm:spPr/>
    </dgm:pt>
    <dgm:pt modelId="{92D4DDD4-0ACA-48CF-8F26-247D47F8F957}" type="pres">
      <dgm:prSet presAssocID="{15631E2B-6C11-4977-8DF3-6536018AE4B3}" presName="Name28" presStyleLbl="parChTrans1D2" presStyleIdx="0" presStyleCnt="3"/>
      <dgm:spPr/>
      <dgm:t>
        <a:bodyPr/>
        <a:lstStyle/>
        <a:p>
          <a:endParaRPr lang="es-MX"/>
        </a:p>
      </dgm:t>
    </dgm:pt>
    <dgm:pt modelId="{E8EAF7BA-DD9D-43E2-81D8-E79124C4C0C2}" type="pres">
      <dgm:prSet presAssocID="{F3C90A23-2D18-4543-B731-8AD5907D94CA}" presName="hierRoot2" presStyleCnt="0">
        <dgm:presLayoutVars>
          <dgm:hierBranch val="init"/>
        </dgm:presLayoutVars>
      </dgm:prSet>
      <dgm:spPr/>
    </dgm:pt>
    <dgm:pt modelId="{CE8B6732-1C23-4699-B25A-B957A3732142}" type="pres">
      <dgm:prSet presAssocID="{F3C90A23-2D18-4543-B731-8AD5907D94CA}" presName="rootComposite2" presStyleCnt="0"/>
      <dgm:spPr/>
    </dgm:pt>
    <dgm:pt modelId="{3B54DED8-9FA5-4709-A7A9-FCBE2C751656}" type="pres">
      <dgm:prSet presAssocID="{F3C90A23-2D18-4543-B731-8AD5907D94CA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77C6C2F-31F6-4A58-ABEC-362C5964FCEB}" type="pres">
      <dgm:prSet presAssocID="{F3C90A23-2D18-4543-B731-8AD5907D94CA}" presName="topArc2" presStyleLbl="parChTrans1D1" presStyleIdx="2" presStyleCnt="8"/>
      <dgm:spPr/>
    </dgm:pt>
    <dgm:pt modelId="{21B95E77-8166-4638-B677-DA28B4963B28}" type="pres">
      <dgm:prSet presAssocID="{F3C90A23-2D18-4543-B731-8AD5907D94CA}" presName="bottomArc2" presStyleLbl="parChTrans1D1" presStyleIdx="3" presStyleCnt="8"/>
      <dgm:spPr/>
    </dgm:pt>
    <dgm:pt modelId="{46655790-2D53-458C-95FC-D621979603A0}" type="pres">
      <dgm:prSet presAssocID="{F3C90A23-2D18-4543-B731-8AD5907D94CA}" presName="topConnNode2" presStyleLbl="node2" presStyleIdx="0" presStyleCnt="0"/>
      <dgm:spPr/>
      <dgm:t>
        <a:bodyPr/>
        <a:lstStyle/>
        <a:p>
          <a:endParaRPr lang="es-MX"/>
        </a:p>
      </dgm:t>
    </dgm:pt>
    <dgm:pt modelId="{43379E01-0972-4177-8CB1-C6108A5291E6}" type="pres">
      <dgm:prSet presAssocID="{F3C90A23-2D18-4543-B731-8AD5907D94CA}" presName="hierChild4" presStyleCnt="0"/>
      <dgm:spPr/>
    </dgm:pt>
    <dgm:pt modelId="{A63CEA5B-9BB0-408D-BC34-C04D2612D383}" type="pres">
      <dgm:prSet presAssocID="{F3C90A23-2D18-4543-B731-8AD5907D94CA}" presName="hierChild5" presStyleCnt="0"/>
      <dgm:spPr/>
    </dgm:pt>
    <dgm:pt modelId="{0E2C88F7-21E1-47B6-91FD-42B6132758A4}" type="pres">
      <dgm:prSet presAssocID="{29947ECC-2381-4D47-9F8D-4CF3BF3A193B}" presName="Name28" presStyleLbl="parChTrans1D2" presStyleIdx="1" presStyleCnt="3"/>
      <dgm:spPr/>
      <dgm:t>
        <a:bodyPr/>
        <a:lstStyle/>
        <a:p>
          <a:endParaRPr lang="es-MX"/>
        </a:p>
      </dgm:t>
    </dgm:pt>
    <dgm:pt modelId="{31925265-9A36-4088-AF3F-98F26103FB14}" type="pres">
      <dgm:prSet presAssocID="{B2236128-B36B-40C1-BAE8-DD4FCC1E2516}" presName="hierRoot2" presStyleCnt="0">
        <dgm:presLayoutVars>
          <dgm:hierBranch val="init"/>
        </dgm:presLayoutVars>
      </dgm:prSet>
      <dgm:spPr/>
    </dgm:pt>
    <dgm:pt modelId="{433CC526-453D-43C2-8650-FFC6A95F795C}" type="pres">
      <dgm:prSet presAssocID="{B2236128-B36B-40C1-BAE8-DD4FCC1E2516}" presName="rootComposite2" presStyleCnt="0"/>
      <dgm:spPr/>
    </dgm:pt>
    <dgm:pt modelId="{6D1F5F9E-E00E-4488-AB14-42870036BE0E}" type="pres">
      <dgm:prSet presAssocID="{B2236128-B36B-40C1-BAE8-DD4FCC1E2516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D0D927D-81EA-445C-927A-4BF17D65BD48}" type="pres">
      <dgm:prSet presAssocID="{B2236128-B36B-40C1-BAE8-DD4FCC1E2516}" presName="topArc2" presStyleLbl="parChTrans1D1" presStyleIdx="4" presStyleCnt="8"/>
      <dgm:spPr/>
    </dgm:pt>
    <dgm:pt modelId="{5F42170A-1C6F-42F9-AAD5-08047538988F}" type="pres">
      <dgm:prSet presAssocID="{B2236128-B36B-40C1-BAE8-DD4FCC1E2516}" presName="bottomArc2" presStyleLbl="parChTrans1D1" presStyleIdx="5" presStyleCnt="8"/>
      <dgm:spPr/>
    </dgm:pt>
    <dgm:pt modelId="{F0E58F5C-4B75-4181-B417-3A4D7673D061}" type="pres">
      <dgm:prSet presAssocID="{B2236128-B36B-40C1-BAE8-DD4FCC1E2516}" presName="topConnNode2" presStyleLbl="node2" presStyleIdx="0" presStyleCnt="0"/>
      <dgm:spPr/>
      <dgm:t>
        <a:bodyPr/>
        <a:lstStyle/>
        <a:p>
          <a:endParaRPr lang="es-MX"/>
        </a:p>
      </dgm:t>
    </dgm:pt>
    <dgm:pt modelId="{4D96326F-469A-4D17-A3AA-D21208126355}" type="pres">
      <dgm:prSet presAssocID="{B2236128-B36B-40C1-BAE8-DD4FCC1E2516}" presName="hierChild4" presStyleCnt="0"/>
      <dgm:spPr/>
    </dgm:pt>
    <dgm:pt modelId="{B9F440AC-4D30-4464-A7C1-BA95F9B7E452}" type="pres">
      <dgm:prSet presAssocID="{B2236128-B36B-40C1-BAE8-DD4FCC1E2516}" presName="hierChild5" presStyleCnt="0"/>
      <dgm:spPr/>
    </dgm:pt>
    <dgm:pt modelId="{64F26FD4-2B64-4CE9-B269-9DCF97CC93BE}" type="pres">
      <dgm:prSet presAssocID="{95D976FD-B376-428A-949D-CF133823EDDE}" presName="Name28" presStyleLbl="parChTrans1D2" presStyleIdx="2" presStyleCnt="3"/>
      <dgm:spPr/>
      <dgm:t>
        <a:bodyPr/>
        <a:lstStyle/>
        <a:p>
          <a:endParaRPr lang="es-MX"/>
        </a:p>
      </dgm:t>
    </dgm:pt>
    <dgm:pt modelId="{2A6C8797-FABF-4032-AC0C-DC4120DC47F5}" type="pres">
      <dgm:prSet presAssocID="{AEE08E73-ABB4-4AC7-9315-5725A9AB6F55}" presName="hierRoot2" presStyleCnt="0">
        <dgm:presLayoutVars>
          <dgm:hierBranch val="init"/>
        </dgm:presLayoutVars>
      </dgm:prSet>
      <dgm:spPr/>
    </dgm:pt>
    <dgm:pt modelId="{CFE80AAB-E6B7-407A-8791-2D795EE5D8FE}" type="pres">
      <dgm:prSet presAssocID="{AEE08E73-ABB4-4AC7-9315-5725A9AB6F55}" presName="rootComposite2" presStyleCnt="0"/>
      <dgm:spPr/>
    </dgm:pt>
    <dgm:pt modelId="{065F3933-D553-4653-AB51-ECD2B2B85F45}" type="pres">
      <dgm:prSet presAssocID="{AEE08E73-ABB4-4AC7-9315-5725A9AB6F5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E489A94-DA2F-4BB9-BE5F-60BB41CA78FF}" type="pres">
      <dgm:prSet presAssocID="{AEE08E73-ABB4-4AC7-9315-5725A9AB6F55}" presName="topArc2" presStyleLbl="parChTrans1D1" presStyleIdx="6" presStyleCnt="8"/>
      <dgm:spPr/>
    </dgm:pt>
    <dgm:pt modelId="{04B422CC-3013-43EE-B2E1-ED6B109FC1EC}" type="pres">
      <dgm:prSet presAssocID="{AEE08E73-ABB4-4AC7-9315-5725A9AB6F55}" presName="bottomArc2" presStyleLbl="parChTrans1D1" presStyleIdx="7" presStyleCnt="8"/>
      <dgm:spPr/>
    </dgm:pt>
    <dgm:pt modelId="{75432118-1C7E-4DC1-9C4B-14636E9138B2}" type="pres">
      <dgm:prSet presAssocID="{AEE08E73-ABB4-4AC7-9315-5725A9AB6F55}" presName="topConnNode2" presStyleLbl="node2" presStyleIdx="0" presStyleCnt="0"/>
      <dgm:spPr/>
      <dgm:t>
        <a:bodyPr/>
        <a:lstStyle/>
        <a:p>
          <a:endParaRPr lang="es-MX"/>
        </a:p>
      </dgm:t>
    </dgm:pt>
    <dgm:pt modelId="{694B2902-1CE6-418E-8163-16C0866D5E1C}" type="pres">
      <dgm:prSet presAssocID="{AEE08E73-ABB4-4AC7-9315-5725A9AB6F55}" presName="hierChild4" presStyleCnt="0"/>
      <dgm:spPr/>
    </dgm:pt>
    <dgm:pt modelId="{9C200D16-AD06-4317-A5F6-1100A10FEF2A}" type="pres">
      <dgm:prSet presAssocID="{AEE08E73-ABB4-4AC7-9315-5725A9AB6F55}" presName="hierChild5" presStyleCnt="0"/>
      <dgm:spPr/>
    </dgm:pt>
    <dgm:pt modelId="{AB2E6465-23AC-49EF-B6F4-8FAEB38E5F91}" type="pres">
      <dgm:prSet presAssocID="{73A1B5FA-7D3D-4F90-904E-D31E38D8FE01}" presName="hierChild3" presStyleCnt="0"/>
      <dgm:spPr/>
    </dgm:pt>
  </dgm:ptLst>
  <dgm:cxnLst>
    <dgm:cxn modelId="{B4266988-98AA-4937-8065-18D6EE053442}" srcId="{73A1B5FA-7D3D-4F90-904E-D31E38D8FE01}" destId="{AEE08E73-ABB4-4AC7-9315-5725A9AB6F55}" srcOrd="2" destOrd="0" parTransId="{95D976FD-B376-428A-949D-CF133823EDDE}" sibTransId="{C3F014C2-1746-4748-94B1-5D9BD254FB90}"/>
    <dgm:cxn modelId="{DFD0B64C-9D4E-4BE2-8527-2D418456E36C}" type="presOf" srcId="{B2236128-B36B-40C1-BAE8-DD4FCC1E2516}" destId="{6D1F5F9E-E00E-4488-AB14-42870036BE0E}" srcOrd="0" destOrd="0" presId="urn:microsoft.com/office/officeart/2008/layout/HalfCircleOrganizationChart"/>
    <dgm:cxn modelId="{353C2EFF-F21B-4AA8-8CF3-8A700F1B5EF2}" type="presOf" srcId="{29947ECC-2381-4D47-9F8D-4CF3BF3A193B}" destId="{0E2C88F7-21E1-47B6-91FD-42B6132758A4}" srcOrd="0" destOrd="0" presId="urn:microsoft.com/office/officeart/2008/layout/HalfCircleOrganizationChart"/>
    <dgm:cxn modelId="{8F7B7213-8453-4166-B6BA-4DC837ADAC5C}" type="presOf" srcId="{2D63B8FA-A07C-45CB-B9B5-A66EEB4A075F}" destId="{79AA01B2-0B5C-499A-9DAB-C9E1548DD1D5}" srcOrd="0" destOrd="0" presId="urn:microsoft.com/office/officeart/2008/layout/HalfCircleOrganizationChart"/>
    <dgm:cxn modelId="{6391DDB9-8C78-43E3-AA85-2EA0EEB98733}" type="presOf" srcId="{73A1B5FA-7D3D-4F90-904E-D31E38D8FE01}" destId="{5D0147D5-94C2-452B-8DE5-1C507E71D4F5}" srcOrd="1" destOrd="0" presId="urn:microsoft.com/office/officeart/2008/layout/HalfCircleOrganizationChart"/>
    <dgm:cxn modelId="{C9E574A6-540F-4FE0-9723-6AE9729F02D5}" type="presOf" srcId="{95D976FD-B376-428A-949D-CF133823EDDE}" destId="{64F26FD4-2B64-4CE9-B269-9DCF97CC93BE}" srcOrd="0" destOrd="0" presId="urn:microsoft.com/office/officeart/2008/layout/HalfCircleOrganizationChart"/>
    <dgm:cxn modelId="{83072B50-78CE-46B7-9C38-0FD3512A01FF}" type="presOf" srcId="{AEE08E73-ABB4-4AC7-9315-5725A9AB6F55}" destId="{75432118-1C7E-4DC1-9C4B-14636E9138B2}" srcOrd="1" destOrd="0" presId="urn:microsoft.com/office/officeart/2008/layout/HalfCircleOrganizationChart"/>
    <dgm:cxn modelId="{878A815B-9022-41E1-B842-90A5B7D916F1}" type="presOf" srcId="{F3C90A23-2D18-4543-B731-8AD5907D94CA}" destId="{46655790-2D53-458C-95FC-D621979603A0}" srcOrd="1" destOrd="0" presId="urn:microsoft.com/office/officeart/2008/layout/HalfCircleOrganizationChart"/>
    <dgm:cxn modelId="{5650C87F-6EE1-4312-BE3E-EE62DA0BF94C}" type="presOf" srcId="{F3C90A23-2D18-4543-B731-8AD5907D94CA}" destId="{3B54DED8-9FA5-4709-A7A9-FCBE2C751656}" srcOrd="0" destOrd="0" presId="urn:microsoft.com/office/officeart/2008/layout/HalfCircleOrganizationChart"/>
    <dgm:cxn modelId="{60F13D47-EE5A-4118-B9F3-8A26C996F708}" srcId="{2D63B8FA-A07C-45CB-B9B5-A66EEB4A075F}" destId="{73A1B5FA-7D3D-4F90-904E-D31E38D8FE01}" srcOrd="0" destOrd="0" parTransId="{367969A6-AE36-4310-9411-DEB8922CD71E}" sibTransId="{D5BC7988-B8C5-493A-A345-DA30E274C0FC}"/>
    <dgm:cxn modelId="{071B8789-748D-422B-8FE9-E54294890B21}" srcId="{73A1B5FA-7D3D-4F90-904E-D31E38D8FE01}" destId="{B2236128-B36B-40C1-BAE8-DD4FCC1E2516}" srcOrd="1" destOrd="0" parTransId="{29947ECC-2381-4D47-9F8D-4CF3BF3A193B}" sibTransId="{8CE63AFF-466B-4AB8-B845-0505EAB99A5C}"/>
    <dgm:cxn modelId="{5AE9F5CD-A212-40C2-8843-41BE55173034}" type="presOf" srcId="{B2236128-B36B-40C1-BAE8-DD4FCC1E2516}" destId="{F0E58F5C-4B75-4181-B417-3A4D7673D061}" srcOrd="1" destOrd="0" presId="urn:microsoft.com/office/officeart/2008/layout/HalfCircleOrganizationChart"/>
    <dgm:cxn modelId="{C71ED6EC-D766-4AD3-8873-1B08E18CBF90}" type="presOf" srcId="{73A1B5FA-7D3D-4F90-904E-D31E38D8FE01}" destId="{C40F0FDD-C674-4500-A4B1-D5A850134B4C}" srcOrd="0" destOrd="0" presId="urn:microsoft.com/office/officeart/2008/layout/HalfCircleOrganizationChart"/>
    <dgm:cxn modelId="{2A539BE2-F8F3-46FD-BEC8-EC42941A89CC}" srcId="{73A1B5FA-7D3D-4F90-904E-D31E38D8FE01}" destId="{F3C90A23-2D18-4543-B731-8AD5907D94CA}" srcOrd="0" destOrd="0" parTransId="{15631E2B-6C11-4977-8DF3-6536018AE4B3}" sibTransId="{A27C7BEA-AF2B-4B4D-8AB3-64BFFB49D57C}"/>
    <dgm:cxn modelId="{1DEDA061-1829-4274-AF7C-780BA79366A9}" type="presOf" srcId="{15631E2B-6C11-4977-8DF3-6536018AE4B3}" destId="{92D4DDD4-0ACA-48CF-8F26-247D47F8F957}" srcOrd="0" destOrd="0" presId="urn:microsoft.com/office/officeart/2008/layout/HalfCircleOrganizationChart"/>
    <dgm:cxn modelId="{A0816766-0C68-41A2-A690-15F305551F34}" type="presOf" srcId="{AEE08E73-ABB4-4AC7-9315-5725A9AB6F55}" destId="{065F3933-D553-4653-AB51-ECD2B2B85F45}" srcOrd="0" destOrd="0" presId="urn:microsoft.com/office/officeart/2008/layout/HalfCircleOrganizationChart"/>
    <dgm:cxn modelId="{3F2E33B8-6AED-4F42-9FEF-FF01BEF37DED}" type="presParOf" srcId="{79AA01B2-0B5C-499A-9DAB-C9E1548DD1D5}" destId="{11752328-94D6-496B-8439-E593AC883C2B}" srcOrd="0" destOrd="0" presId="urn:microsoft.com/office/officeart/2008/layout/HalfCircleOrganizationChart"/>
    <dgm:cxn modelId="{074014C3-4CE4-475D-8BEB-F4360033054E}" type="presParOf" srcId="{11752328-94D6-496B-8439-E593AC883C2B}" destId="{33D2404F-2293-49C0-89A0-459BD8A55992}" srcOrd="0" destOrd="0" presId="urn:microsoft.com/office/officeart/2008/layout/HalfCircleOrganizationChart"/>
    <dgm:cxn modelId="{1BAD107A-13C2-4C01-AC45-8F223108980A}" type="presParOf" srcId="{33D2404F-2293-49C0-89A0-459BD8A55992}" destId="{C40F0FDD-C674-4500-A4B1-D5A850134B4C}" srcOrd="0" destOrd="0" presId="urn:microsoft.com/office/officeart/2008/layout/HalfCircleOrganizationChart"/>
    <dgm:cxn modelId="{6309DBDF-8336-40B5-B1DF-A9C316A144B2}" type="presParOf" srcId="{33D2404F-2293-49C0-89A0-459BD8A55992}" destId="{D62AA9C7-3C5E-4385-AD5F-56C0405F60A7}" srcOrd="1" destOrd="0" presId="urn:microsoft.com/office/officeart/2008/layout/HalfCircleOrganizationChart"/>
    <dgm:cxn modelId="{31C5D2BC-97C6-4DAB-8BCA-6D40EBA30094}" type="presParOf" srcId="{33D2404F-2293-49C0-89A0-459BD8A55992}" destId="{27742374-4D1B-4532-88E1-735F0A5B624A}" srcOrd="2" destOrd="0" presId="urn:microsoft.com/office/officeart/2008/layout/HalfCircleOrganizationChart"/>
    <dgm:cxn modelId="{03CA0306-AC92-4678-91A9-AAA321EFF189}" type="presParOf" srcId="{33D2404F-2293-49C0-89A0-459BD8A55992}" destId="{5D0147D5-94C2-452B-8DE5-1C507E71D4F5}" srcOrd="3" destOrd="0" presId="urn:microsoft.com/office/officeart/2008/layout/HalfCircleOrganizationChart"/>
    <dgm:cxn modelId="{94B577E0-BA4D-4E0E-837A-321FCB84A7E3}" type="presParOf" srcId="{11752328-94D6-496B-8439-E593AC883C2B}" destId="{D9C632B6-C919-4D58-937C-3FD62D7165D6}" srcOrd="1" destOrd="0" presId="urn:microsoft.com/office/officeart/2008/layout/HalfCircleOrganizationChart"/>
    <dgm:cxn modelId="{17DA42D8-E0BA-4792-AF29-EB2655658DEB}" type="presParOf" srcId="{D9C632B6-C919-4D58-937C-3FD62D7165D6}" destId="{92D4DDD4-0ACA-48CF-8F26-247D47F8F957}" srcOrd="0" destOrd="0" presId="urn:microsoft.com/office/officeart/2008/layout/HalfCircleOrganizationChart"/>
    <dgm:cxn modelId="{58B19C4D-4A22-42E2-86B9-B23842B15994}" type="presParOf" srcId="{D9C632B6-C919-4D58-937C-3FD62D7165D6}" destId="{E8EAF7BA-DD9D-43E2-81D8-E79124C4C0C2}" srcOrd="1" destOrd="0" presId="urn:microsoft.com/office/officeart/2008/layout/HalfCircleOrganizationChart"/>
    <dgm:cxn modelId="{F277666C-7060-45E4-B88C-DA4D52636473}" type="presParOf" srcId="{E8EAF7BA-DD9D-43E2-81D8-E79124C4C0C2}" destId="{CE8B6732-1C23-4699-B25A-B957A3732142}" srcOrd="0" destOrd="0" presId="urn:microsoft.com/office/officeart/2008/layout/HalfCircleOrganizationChart"/>
    <dgm:cxn modelId="{034D27F3-3E8D-4395-A5B5-0582A710BE63}" type="presParOf" srcId="{CE8B6732-1C23-4699-B25A-B957A3732142}" destId="{3B54DED8-9FA5-4709-A7A9-FCBE2C751656}" srcOrd="0" destOrd="0" presId="urn:microsoft.com/office/officeart/2008/layout/HalfCircleOrganizationChart"/>
    <dgm:cxn modelId="{B8A71D57-6345-46EA-BD25-6CD0983AB30D}" type="presParOf" srcId="{CE8B6732-1C23-4699-B25A-B957A3732142}" destId="{C77C6C2F-31F6-4A58-ABEC-362C5964FCEB}" srcOrd="1" destOrd="0" presId="urn:microsoft.com/office/officeart/2008/layout/HalfCircleOrganizationChart"/>
    <dgm:cxn modelId="{3C72A3A1-E8BF-4ED8-934C-8F9D3D83286F}" type="presParOf" srcId="{CE8B6732-1C23-4699-B25A-B957A3732142}" destId="{21B95E77-8166-4638-B677-DA28B4963B28}" srcOrd="2" destOrd="0" presId="urn:microsoft.com/office/officeart/2008/layout/HalfCircleOrganizationChart"/>
    <dgm:cxn modelId="{83C1EE74-1112-4A0B-8D08-1F33122A9D8C}" type="presParOf" srcId="{CE8B6732-1C23-4699-B25A-B957A3732142}" destId="{46655790-2D53-458C-95FC-D621979603A0}" srcOrd="3" destOrd="0" presId="urn:microsoft.com/office/officeart/2008/layout/HalfCircleOrganizationChart"/>
    <dgm:cxn modelId="{8E7A669B-F17C-4360-B4DC-EE4FEFED3ABA}" type="presParOf" srcId="{E8EAF7BA-DD9D-43E2-81D8-E79124C4C0C2}" destId="{43379E01-0972-4177-8CB1-C6108A5291E6}" srcOrd="1" destOrd="0" presId="urn:microsoft.com/office/officeart/2008/layout/HalfCircleOrganizationChart"/>
    <dgm:cxn modelId="{C06B571D-27D3-4E39-AC54-E1C4AA91BC01}" type="presParOf" srcId="{E8EAF7BA-DD9D-43E2-81D8-E79124C4C0C2}" destId="{A63CEA5B-9BB0-408D-BC34-C04D2612D383}" srcOrd="2" destOrd="0" presId="urn:microsoft.com/office/officeart/2008/layout/HalfCircleOrganizationChart"/>
    <dgm:cxn modelId="{1D4EABDD-C107-4A4E-B757-A038015A8125}" type="presParOf" srcId="{D9C632B6-C919-4D58-937C-3FD62D7165D6}" destId="{0E2C88F7-21E1-47B6-91FD-42B6132758A4}" srcOrd="2" destOrd="0" presId="urn:microsoft.com/office/officeart/2008/layout/HalfCircleOrganizationChart"/>
    <dgm:cxn modelId="{5523F7AD-684A-4D01-93BD-AE72FB0A8CAA}" type="presParOf" srcId="{D9C632B6-C919-4D58-937C-3FD62D7165D6}" destId="{31925265-9A36-4088-AF3F-98F26103FB14}" srcOrd="3" destOrd="0" presId="urn:microsoft.com/office/officeart/2008/layout/HalfCircleOrganizationChart"/>
    <dgm:cxn modelId="{4F4A06D4-5961-4823-AA6A-60399E1A5376}" type="presParOf" srcId="{31925265-9A36-4088-AF3F-98F26103FB14}" destId="{433CC526-453D-43C2-8650-FFC6A95F795C}" srcOrd="0" destOrd="0" presId="urn:microsoft.com/office/officeart/2008/layout/HalfCircleOrganizationChart"/>
    <dgm:cxn modelId="{7E033BF7-4893-4FBA-9D62-D5035F30FD26}" type="presParOf" srcId="{433CC526-453D-43C2-8650-FFC6A95F795C}" destId="{6D1F5F9E-E00E-4488-AB14-42870036BE0E}" srcOrd="0" destOrd="0" presId="urn:microsoft.com/office/officeart/2008/layout/HalfCircleOrganizationChart"/>
    <dgm:cxn modelId="{B7A4B103-8651-476F-A393-7EE44B70F08E}" type="presParOf" srcId="{433CC526-453D-43C2-8650-FFC6A95F795C}" destId="{7D0D927D-81EA-445C-927A-4BF17D65BD48}" srcOrd="1" destOrd="0" presId="urn:microsoft.com/office/officeart/2008/layout/HalfCircleOrganizationChart"/>
    <dgm:cxn modelId="{FF04AD5A-22A2-4FED-B48F-6A75900CFC3A}" type="presParOf" srcId="{433CC526-453D-43C2-8650-FFC6A95F795C}" destId="{5F42170A-1C6F-42F9-AAD5-08047538988F}" srcOrd="2" destOrd="0" presId="urn:microsoft.com/office/officeart/2008/layout/HalfCircleOrganizationChart"/>
    <dgm:cxn modelId="{C111A76F-87D3-4F31-BF44-44709CC9A023}" type="presParOf" srcId="{433CC526-453D-43C2-8650-FFC6A95F795C}" destId="{F0E58F5C-4B75-4181-B417-3A4D7673D061}" srcOrd="3" destOrd="0" presId="urn:microsoft.com/office/officeart/2008/layout/HalfCircleOrganizationChart"/>
    <dgm:cxn modelId="{A4775A17-1994-474D-AB26-549FEAC177ED}" type="presParOf" srcId="{31925265-9A36-4088-AF3F-98F26103FB14}" destId="{4D96326F-469A-4D17-A3AA-D21208126355}" srcOrd="1" destOrd="0" presId="urn:microsoft.com/office/officeart/2008/layout/HalfCircleOrganizationChart"/>
    <dgm:cxn modelId="{49B5FAAF-D427-48B4-942D-EAC70A0EAC38}" type="presParOf" srcId="{31925265-9A36-4088-AF3F-98F26103FB14}" destId="{B9F440AC-4D30-4464-A7C1-BA95F9B7E452}" srcOrd="2" destOrd="0" presId="urn:microsoft.com/office/officeart/2008/layout/HalfCircleOrganizationChart"/>
    <dgm:cxn modelId="{9C26CA29-AAE1-4701-A689-0903DB5AF931}" type="presParOf" srcId="{D9C632B6-C919-4D58-937C-3FD62D7165D6}" destId="{64F26FD4-2B64-4CE9-B269-9DCF97CC93BE}" srcOrd="4" destOrd="0" presId="urn:microsoft.com/office/officeart/2008/layout/HalfCircleOrganizationChart"/>
    <dgm:cxn modelId="{60DF393B-2B52-4823-83AD-12C68392DC2A}" type="presParOf" srcId="{D9C632B6-C919-4D58-937C-3FD62D7165D6}" destId="{2A6C8797-FABF-4032-AC0C-DC4120DC47F5}" srcOrd="5" destOrd="0" presId="urn:microsoft.com/office/officeart/2008/layout/HalfCircleOrganizationChart"/>
    <dgm:cxn modelId="{AA836BF8-FACD-4207-B4BE-E28A6490CEC4}" type="presParOf" srcId="{2A6C8797-FABF-4032-AC0C-DC4120DC47F5}" destId="{CFE80AAB-E6B7-407A-8791-2D795EE5D8FE}" srcOrd="0" destOrd="0" presId="urn:microsoft.com/office/officeart/2008/layout/HalfCircleOrganizationChart"/>
    <dgm:cxn modelId="{A600AD49-9B10-44F2-98EE-05A34A6CB509}" type="presParOf" srcId="{CFE80AAB-E6B7-407A-8791-2D795EE5D8FE}" destId="{065F3933-D553-4653-AB51-ECD2B2B85F45}" srcOrd="0" destOrd="0" presId="urn:microsoft.com/office/officeart/2008/layout/HalfCircleOrganizationChart"/>
    <dgm:cxn modelId="{1E86E750-B150-4F22-AF03-E896D9B3FE16}" type="presParOf" srcId="{CFE80AAB-E6B7-407A-8791-2D795EE5D8FE}" destId="{6E489A94-DA2F-4BB9-BE5F-60BB41CA78FF}" srcOrd="1" destOrd="0" presId="urn:microsoft.com/office/officeart/2008/layout/HalfCircleOrganizationChart"/>
    <dgm:cxn modelId="{0AD0026F-1B0B-4C08-AD21-F9F8EC976749}" type="presParOf" srcId="{CFE80AAB-E6B7-407A-8791-2D795EE5D8FE}" destId="{04B422CC-3013-43EE-B2E1-ED6B109FC1EC}" srcOrd="2" destOrd="0" presId="urn:microsoft.com/office/officeart/2008/layout/HalfCircleOrganizationChart"/>
    <dgm:cxn modelId="{B56EC5FE-5139-4B35-9E4D-A3833ED88420}" type="presParOf" srcId="{CFE80AAB-E6B7-407A-8791-2D795EE5D8FE}" destId="{75432118-1C7E-4DC1-9C4B-14636E9138B2}" srcOrd="3" destOrd="0" presId="urn:microsoft.com/office/officeart/2008/layout/HalfCircleOrganizationChart"/>
    <dgm:cxn modelId="{43782A17-0E4B-4682-ACFD-FDA964A98C30}" type="presParOf" srcId="{2A6C8797-FABF-4032-AC0C-DC4120DC47F5}" destId="{694B2902-1CE6-418E-8163-16C0866D5E1C}" srcOrd="1" destOrd="0" presId="urn:microsoft.com/office/officeart/2008/layout/HalfCircleOrganizationChart"/>
    <dgm:cxn modelId="{9561C464-86C9-431B-B08C-35A84723159F}" type="presParOf" srcId="{2A6C8797-FABF-4032-AC0C-DC4120DC47F5}" destId="{9C200D16-AD06-4317-A5F6-1100A10FEF2A}" srcOrd="2" destOrd="0" presId="urn:microsoft.com/office/officeart/2008/layout/HalfCircleOrganizationChart"/>
    <dgm:cxn modelId="{EC3C3016-D6DB-4249-B31D-2A713C35F31E}" type="presParOf" srcId="{11752328-94D6-496B-8439-E593AC883C2B}" destId="{AB2E6465-23AC-49EF-B6F4-8FAEB38E5F91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0AC40E-AF5C-4C7C-A9B3-38B6643A77C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AFCF593C-9701-441E-BBB3-9C284928C2B5}">
      <dgm:prSet phldrT="[Texto]"/>
      <dgm:spPr/>
      <dgm:t>
        <a:bodyPr/>
        <a:lstStyle/>
        <a:p>
          <a:r>
            <a:rPr lang="es-MX" dirty="0" smtClean="0"/>
            <a:t>Estrategia de enfoque</a:t>
          </a:r>
          <a:endParaRPr lang="es-MX" dirty="0"/>
        </a:p>
      </dgm:t>
    </dgm:pt>
    <dgm:pt modelId="{6BC3FC1C-5EA3-4E77-A9A7-0AB773D722F7}" type="parTrans" cxnId="{B1124A4F-AED6-4443-8265-1FD7F44D928D}">
      <dgm:prSet/>
      <dgm:spPr/>
      <dgm:t>
        <a:bodyPr/>
        <a:lstStyle/>
        <a:p>
          <a:endParaRPr lang="es-MX"/>
        </a:p>
      </dgm:t>
    </dgm:pt>
    <dgm:pt modelId="{14F9DE1D-9830-4216-9E06-FA5070B6B726}" type="sibTrans" cxnId="{B1124A4F-AED6-4443-8265-1FD7F44D928D}">
      <dgm:prSet/>
      <dgm:spPr/>
      <dgm:t>
        <a:bodyPr/>
        <a:lstStyle/>
        <a:p>
          <a:endParaRPr lang="es-MX"/>
        </a:p>
      </dgm:t>
    </dgm:pt>
    <dgm:pt modelId="{42DAFB4C-846F-44CF-BEF6-83206A0E834A}">
      <dgm:prSet phldrT="[Texto]"/>
      <dgm:spPr/>
      <dgm:t>
        <a:bodyPr/>
        <a:lstStyle/>
        <a:p>
          <a:r>
            <a:rPr lang="es-MX" dirty="0" smtClean="0"/>
            <a:t>Enfoque basado en costos</a:t>
          </a:r>
          <a:endParaRPr lang="es-MX" dirty="0"/>
        </a:p>
      </dgm:t>
    </dgm:pt>
    <dgm:pt modelId="{7CCFBBCC-81A8-4ABE-B558-5B2D118E29BA}" type="parTrans" cxnId="{EB62069E-F3FD-4342-8D66-A628627E3A8E}">
      <dgm:prSet/>
      <dgm:spPr/>
      <dgm:t>
        <a:bodyPr/>
        <a:lstStyle/>
        <a:p>
          <a:endParaRPr lang="es-MX"/>
        </a:p>
      </dgm:t>
    </dgm:pt>
    <dgm:pt modelId="{62C90CC4-C194-434D-9AF9-A55A2E795FA6}" type="sibTrans" cxnId="{EB62069E-F3FD-4342-8D66-A628627E3A8E}">
      <dgm:prSet/>
      <dgm:spPr/>
      <dgm:t>
        <a:bodyPr/>
        <a:lstStyle/>
        <a:p>
          <a:endParaRPr lang="es-MX"/>
        </a:p>
      </dgm:t>
    </dgm:pt>
    <dgm:pt modelId="{DAD9C6EF-0860-49E8-864E-D241B169A012}">
      <dgm:prSet phldrT="[Texto]"/>
      <dgm:spPr/>
      <dgm:t>
        <a:bodyPr/>
        <a:lstStyle/>
        <a:p>
          <a:r>
            <a:rPr lang="es-MX" dirty="0" smtClean="0"/>
            <a:t>Segmento elegido</a:t>
          </a:r>
          <a:endParaRPr lang="es-MX" dirty="0"/>
        </a:p>
      </dgm:t>
    </dgm:pt>
    <dgm:pt modelId="{D9D23A17-A9EC-44F7-9659-8C19588098CC}" type="parTrans" cxnId="{30407C29-68B3-4F5F-9DB9-E4B0A2B11AA6}">
      <dgm:prSet/>
      <dgm:spPr/>
      <dgm:t>
        <a:bodyPr/>
        <a:lstStyle/>
        <a:p>
          <a:endParaRPr lang="es-MX"/>
        </a:p>
      </dgm:t>
    </dgm:pt>
    <dgm:pt modelId="{B33F41FE-21E5-4CCB-8BB2-F79F88E0035B}" type="sibTrans" cxnId="{30407C29-68B3-4F5F-9DB9-E4B0A2B11AA6}">
      <dgm:prSet/>
      <dgm:spPr/>
      <dgm:t>
        <a:bodyPr/>
        <a:lstStyle/>
        <a:p>
          <a:endParaRPr lang="es-MX"/>
        </a:p>
      </dgm:t>
    </dgm:pt>
    <dgm:pt modelId="{16F962B9-0CAA-4A4C-9063-43BEAC9C5BFC}">
      <dgm:prSet phldrT="[Texto]"/>
      <dgm:spPr/>
      <dgm:t>
        <a:bodyPr/>
        <a:lstStyle/>
        <a:p>
          <a:r>
            <a:rPr lang="es-MX" dirty="0" smtClean="0"/>
            <a:t>Diferencias de comportamiento</a:t>
          </a:r>
          <a:endParaRPr lang="es-MX" dirty="0"/>
        </a:p>
      </dgm:t>
    </dgm:pt>
    <dgm:pt modelId="{2F694CB1-6A74-41CF-97C5-EE17A1B46271}" type="parTrans" cxnId="{08AEE101-700F-43CF-99DC-3DF61DF570FB}">
      <dgm:prSet/>
      <dgm:spPr/>
      <dgm:t>
        <a:bodyPr/>
        <a:lstStyle/>
        <a:p>
          <a:endParaRPr lang="es-MX"/>
        </a:p>
      </dgm:t>
    </dgm:pt>
    <dgm:pt modelId="{72E72C17-9E4B-4372-9103-176EF5C278EF}" type="sibTrans" cxnId="{08AEE101-700F-43CF-99DC-3DF61DF570FB}">
      <dgm:prSet/>
      <dgm:spPr/>
      <dgm:t>
        <a:bodyPr/>
        <a:lstStyle/>
        <a:p>
          <a:endParaRPr lang="es-MX"/>
        </a:p>
      </dgm:t>
    </dgm:pt>
    <dgm:pt modelId="{D16B2005-BD34-4621-8637-48F215E87150}">
      <dgm:prSet phldrT="[Texto]"/>
      <dgm:spPr/>
      <dgm:t>
        <a:bodyPr/>
        <a:lstStyle/>
        <a:p>
          <a:r>
            <a:rPr lang="es-MX" dirty="0" smtClean="0"/>
            <a:t>Enfoque basado en la diferenciación</a:t>
          </a:r>
          <a:endParaRPr lang="es-MX" dirty="0"/>
        </a:p>
      </dgm:t>
    </dgm:pt>
    <dgm:pt modelId="{DD5ADE8A-3368-48B0-B4A5-3276497A579A}" type="parTrans" cxnId="{5627C538-168D-49E9-A719-0B0EC2A7728D}">
      <dgm:prSet/>
      <dgm:spPr/>
      <dgm:t>
        <a:bodyPr/>
        <a:lstStyle/>
        <a:p>
          <a:endParaRPr lang="es-MX"/>
        </a:p>
      </dgm:t>
    </dgm:pt>
    <dgm:pt modelId="{D276288C-EBA7-4537-BB24-7ECA04D818D6}" type="sibTrans" cxnId="{5627C538-168D-49E9-A719-0B0EC2A7728D}">
      <dgm:prSet/>
      <dgm:spPr/>
      <dgm:t>
        <a:bodyPr/>
        <a:lstStyle/>
        <a:p>
          <a:endParaRPr lang="es-MX"/>
        </a:p>
      </dgm:t>
    </dgm:pt>
    <dgm:pt modelId="{7707343E-A963-4996-98EE-1240B16400F5}">
      <dgm:prSet phldrT="[Texto]"/>
      <dgm:spPr/>
      <dgm:t>
        <a:bodyPr/>
        <a:lstStyle/>
        <a:p>
          <a:r>
            <a:rPr lang="es-MX" dirty="0" smtClean="0"/>
            <a:t>Distinguirse en segmento</a:t>
          </a:r>
          <a:endParaRPr lang="es-MX" dirty="0"/>
        </a:p>
      </dgm:t>
    </dgm:pt>
    <dgm:pt modelId="{7D6BB542-2118-46AB-AE71-0917BD27F147}" type="parTrans" cxnId="{AD28C732-892F-4A5F-9EDC-928F2F6D5008}">
      <dgm:prSet/>
      <dgm:spPr/>
      <dgm:t>
        <a:bodyPr/>
        <a:lstStyle/>
        <a:p>
          <a:endParaRPr lang="es-MX"/>
        </a:p>
      </dgm:t>
    </dgm:pt>
    <dgm:pt modelId="{B5E72363-0D03-4338-83A5-70EDEE46A2B9}" type="sibTrans" cxnId="{AD28C732-892F-4A5F-9EDC-928F2F6D5008}">
      <dgm:prSet/>
      <dgm:spPr/>
      <dgm:t>
        <a:bodyPr/>
        <a:lstStyle/>
        <a:p>
          <a:endParaRPr lang="es-MX"/>
        </a:p>
      </dgm:t>
    </dgm:pt>
    <dgm:pt modelId="{C5CF8412-546F-440B-B60E-545CC4B3F022}">
      <dgm:prSet phldrT="[Texto]"/>
      <dgm:spPr/>
      <dgm:t>
        <a:bodyPr/>
        <a:lstStyle/>
        <a:p>
          <a:r>
            <a:rPr lang="es-MX" dirty="0" smtClean="0"/>
            <a:t>Explotar necesidades especiales</a:t>
          </a:r>
          <a:endParaRPr lang="es-MX" dirty="0"/>
        </a:p>
      </dgm:t>
    </dgm:pt>
    <dgm:pt modelId="{929C8131-D77A-47D2-B08D-5D26B1864A5A}" type="parTrans" cxnId="{5CFCD70A-0D5E-46AC-A6CD-91A5C0031AB7}">
      <dgm:prSet/>
      <dgm:spPr/>
      <dgm:t>
        <a:bodyPr/>
        <a:lstStyle/>
        <a:p>
          <a:endParaRPr lang="es-MX"/>
        </a:p>
      </dgm:t>
    </dgm:pt>
    <dgm:pt modelId="{B2E6E7F4-7B96-42AB-933C-9E663285DEE8}" type="sibTrans" cxnId="{5CFCD70A-0D5E-46AC-A6CD-91A5C0031AB7}">
      <dgm:prSet/>
      <dgm:spPr/>
      <dgm:t>
        <a:bodyPr/>
        <a:lstStyle/>
        <a:p>
          <a:endParaRPr lang="es-MX"/>
        </a:p>
      </dgm:t>
    </dgm:pt>
    <dgm:pt modelId="{12EBC660-26AE-4818-8853-4F0612875657}" type="pres">
      <dgm:prSet presAssocID="{680AC40E-AF5C-4C7C-A9B3-38B6643A77C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A5330C1-11F9-4113-9FC8-122EEDCFA1FE}" type="pres">
      <dgm:prSet presAssocID="{AFCF593C-9701-441E-BBB3-9C284928C2B5}" presName="root1" presStyleCnt="0"/>
      <dgm:spPr/>
    </dgm:pt>
    <dgm:pt modelId="{2779F4D2-8784-45AC-BEAD-7066ADA350DC}" type="pres">
      <dgm:prSet presAssocID="{AFCF593C-9701-441E-BBB3-9C284928C2B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CD51D67-E312-4BE0-B216-F1D739D79537}" type="pres">
      <dgm:prSet presAssocID="{AFCF593C-9701-441E-BBB3-9C284928C2B5}" presName="level2hierChild" presStyleCnt="0"/>
      <dgm:spPr/>
    </dgm:pt>
    <dgm:pt modelId="{5594054D-6618-44E7-884E-3845183316CE}" type="pres">
      <dgm:prSet presAssocID="{7CCFBBCC-81A8-4ABE-B558-5B2D118E29BA}" presName="conn2-1" presStyleLbl="parChTrans1D2" presStyleIdx="0" presStyleCnt="2"/>
      <dgm:spPr/>
      <dgm:t>
        <a:bodyPr/>
        <a:lstStyle/>
        <a:p>
          <a:endParaRPr lang="es-MX"/>
        </a:p>
      </dgm:t>
    </dgm:pt>
    <dgm:pt modelId="{DA549AC7-E68B-42E3-AF7B-95D17618F7F3}" type="pres">
      <dgm:prSet presAssocID="{7CCFBBCC-81A8-4ABE-B558-5B2D118E29BA}" presName="connTx" presStyleLbl="parChTrans1D2" presStyleIdx="0" presStyleCnt="2"/>
      <dgm:spPr/>
      <dgm:t>
        <a:bodyPr/>
        <a:lstStyle/>
        <a:p>
          <a:endParaRPr lang="es-MX"/>
        </a:p>
      </dgm:t>
    </dgm:pt>
    <dgm:pt modelId="{1661724A-291E-4DB2-8B99-2CD4FE772BEA}" type="pres">
      <dgm:prSet presAssocID="{42DAFB4C-846F-44CF-BEF6-83206A0E834A}" presName="root2" presStyleCnt="0"/>
      <dgm:spPr/>
    </dgm:pt>
    <dgm:pt modelId="{B5C060E7-214A-460A-8A38-A25E5E237F04}" type="pres">
      <dgm:prSet presAssocID="{42DAFB4C-846F-44CF-BEF6-83206A0E834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1343ABC-DA7D-4AC0-8EFA-F14EBC6FD3B7}" type="pres">
      <dgm:prSet presAssocID="{42DAFB4C-846F-44CF-BEF6-83206A0E834A}" presName="level3hierChild" presStyleCnt="0"/>
      <dgm:spPr/>
    </dgm:pt>
    <dgm:pt modelId="{E4057267-A1E3-4F55-9F69-AC8DFCDD6B8D}" type="pres">
      <dgm:prSet presAssocID="{D9D23A17-A9EC-44F7-9659-8C19588098CC}" presName="conn2-1" presStyleLbl="parChTrans1D3" presStyleIdx="0" presStyleCnt="4"/>
      <dgm:spPr/>
      <dgm:t>
        <a:bodyPr/>
        <a:lstStyle/>
        <a:p>
          <a:endParaRPr lang="es-MX"/>
        </a:p>
      </dgm:t>
    </dgm:pt>
    <dgm:pt modelId="{8FD93DA4-8A15-4D6F-9B77-22980E362AAD}" type="pres">
      <dgm:prSet presAssocID="{D9D23A17-A9EC-44F7-9659-8C19588098CC}" presName="connTx" presStyleLbl="parChTrans1D3" presStyleIdx="0" presStyleCnt="4"/>
      <dgm:spPr/>
      <dgm:t>
        <a:bodyPr/>
        <a:lstStyle/>
        <a:p>
          <a:endParaRPr lang="es-MX"/>
        </a:p>
      </dgm:t>
    </dgm:pt>
    <dgm:pt modelId="{35E1C5CA-2024-4AF7-A27D-F4238831716A}" type="pres">
      <dgm:prSet presAssocID="{DAD9C6EF-0860-49E8-864E-D241B169A012}" presName="root2" presStyleCnt="0"/>
      <dgm:spPr/>
    </dgm:pt>
    <dgm:pt modelId="{77CF2D6F-C676-4D6A-BCCA-880F7F168102}" type="pres">
      <dgm:prSet presAssocID="{DAD9C6EF-0860-49E8-864E-D241B169A012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17AA20C-F769-4592-A1ED-03BC18AAF973}" type="pres">
      <dgm:prSet presAssocID="{DAD9C6EF-0860-49E8-864E-D241B169A012}" presName="level3hierChild" presStyleCnt="0"/>
      <dgm:spPr/>
    </dgm:pt>
    <dgm:pt modelId="{137F6F60-1023-4B2F-A385-0ED8B1ACA86C}" type="pres">
      <dgm:prSet presAssocID="{2F694CB1-6A74-41CF-97C5-EE17A1B46271}" presName="conn2-1" presStyleLbl="parChTrans1D3" presStyleIdx="1" presStyleCnt="4"/>
      <dgm:spPr/>
      <dgm:t>
        <a:bodyPr/>
        <a:lstStyle/>
        <a:p>
          <a:endParaRPr lang="es-MX"/>
        </a:p>
      </dgm:t>
    </dgm:pt>
    <dgm:pt modelId="{3EE5F615-263A-4BF5-895A-897863ABC75B}" type="pres">
      <dgm:prSet presAssocID="{2F694CB1-6A74-41CF-97C5-EE17A1B46271}" presName="connTx" presStyleLbl="parChTrans1D3" presStyleIdx="1" presStyleCnt="4"/>
      <dgm:spPr/>
      <dgm:t>
        <a:bodyPr/>
        <a:lstStyle/>
        <a:p>
          <a:endParaRPr lang="es-MX"/>
        </a:p>
      </dgm:t>
    </dgm:pt>
    <dgm:pt modelId="{63494F8F-40BF-439E-91AE-DCD98FFC6FBD}" type="pres">
      <dgm:prSet presAssocID="{16F962B9-0CAA-4A4C-9063-43BEAC9C5BFC}" presName="root2" presStyleCnt="0"/>
      <dgm:spPr/>
    </dgm:pt>
    <dgm:pt modelId="{90D1C5B8-937B-47ED-9A21-0A4D599DF715}" type="pres">
      <dgm:prSet presAssocID="{16F962B9-0CAA-4A4C-9063-43BEAC9C5BFC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14C485D-129E-40B3-83CE-E3BDB7B07D6C}" type="pres">
      <dgm:prSet presAssocID="{16F962B9-0CAA-4A4C-9063-43BEAC9C5BFC}" presName="level3hierChild" presStyleCnt="0"/>
      <dgm:spPr/>
    </dgm:pt>
    <dgm:pt modelId="{1966872F-94D6-4D00-81FF-02BFF7625082}" type="pres">
      <dgm:prSet presAssocID="{DD5ADE8A-3368-48B0-B4A5-3276497A579A}" presName="conn2-1" presStyleLbl="parChTrans1D2" presStyleIdx="1" presStyleCnt="2"/>
      <dgm:spPr/>
      <dgm:t>
        <a:bodyPr/>
        <a:lstStyle/>
        <a:p>
          <a:endParaRPr lang="es-MX"/>
        </a:p>
      </dgm:t>
    </dgm:pt>
    <dgm:pt modelId="{307F9464-92A2-43BB-9C11-81804E24436A}" type="pres">
      <dgm:prSet presAssocID="{DD5ADE8A-3368-48B0-B4A5-3276497A579A}" presName="connTx" presStyleLbl="parChTrans1D2" presStyleIdx="1" presStyleCnt="2"/>
      <dgm:spPr/>
      <dgm:t>
        <a:bodyPr/>
        <a:lstStyle/>
        <a:p>
          <a:endParaRPr lang="es-MX"/>
        </a:p>
      </dgm:t>
    </dgm:pt>
    <dgm:pt modelId="{044FB2DD-1C0C-48AF-8898-97E510612E71}" type="pres">
      <dgm:prSet presAssocID="{D16B2005-BD34-4621-8637-48F215E87150}" presName="root2" presStyleCnt="0"/>
      <dgm:spPr/>
    </dgm:pt>
    <dgm:pt modelId="{AF41C620-F8DD-417A-9BEF-C9BF8EA17E5E}" type="pres">
      <dgm:prSet presAssocID="{D16B2005-BD34-4621-8637-48F215E8715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0C76FC7-C8F9-407C-9A1D-8DD1AF451164}" type="pres">
      <dgm:prSet presAssocID="{D16B2005-BD34-4621-8637-48F215E87150}" presName="level3hierChild" presStyleCnt="0"/>
      <dgm:spPr/>
    </dgm:pt>
    <dgm:pt modelId="{7AB8062C-C0F7-400F-B94F-CA86A09F8232}" type="pres">
      <dgm:prSet presAssocID="{7D6BB542-2118-46AB-AE71-0917BD27F147}" presName="conn2-1" presStyleLbl="parChTrans1D3" presStyleIdx="2" presStyleCnt="4"/>
      <dgm:spPr/>
      <dgm:t>
        <a:bodyPr/>
        <a:lstStyle/>
        <a:p>
          <a:endParaRPr lang="es-MX"/>
        </a:p>
      </dgm:t>
    </dgm:pt>
    <dgm:pt modelId="{F310E973-FF06-4BFD-8F57-82738A885725}" type="pres">
      <dgm:prSet presAssocID="{7D6BB542-2118-46AB-AE71-0917BD27F147}" presName="connTx" presStyleLbl="parChTrans1D3" presStyleIdx="2" presStyleCnt="4"/>
      <dgm:spPr/>
      <dgm:t>
        <a:bodyPr/>
        <a:lstStyle/>
        <a:p>
          <a:endParaRPr lang="es-MX"/>
        </a:p>
      </dgm:t>
    </dgm:pt>
    <dgm:pt modelId="{20F95290-D8C1-4C70-BBE9-ACCDA93BA94E}" type="pres">
      <dgm:prSet presAssocID="{7707343E-A963-4996-98EE-1240B16400F5}" presName="root2" presStyleCnt="0"/>
      <dgm:spPr/>
    </dgm:pt>
    <dgm:pt modelId="{BE0A332D-282B-4B63-8BCB-00AADC793D4C}" type="pres">
      <dgm:prSet presAssocID="{7707343E-A963-4996-98EE-1240B16400F5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0C14CFB-515B-4D81-9314-18730ABF5857}" type="pres">
      <dgm:prSet presAssocID="{7707343E-A963-4996-98EE-1240B16400F5}" presName="level3hierChild" presStyleCnt="0"/>
      <dgm:spPr/>
    </dgm:pt>
    <dgm:pt modelId="{341076C9-AC49-4C9C-BC31-069E7BF651E9}" type="pres">
      <dgm:prSet presAssocID="{929C8131-D77A-47D2-B08D-5D26B1864A5A}" presName="conn2-1" presStyleLbl="parChTrans1D3" presStyleIdx="3" presStyleCnt="4"/>
      <dgm:spPr/>
      <dgm:t>
        <a:bodyPr/>
        <a:lstStyle/>
        <a:p>
          <a:endParaRPr lang="es-MX"/>
        </a:p>
      </dgm:t>
    </dgm:pt>
    <dgm:pt modelId="{8BF2844E-0A78-4C2B-87DD-B69737DF30AC}" type="pres">
      <dgm:prSet presAssocID="{929C8131-D77A-47D2-B08D-5D26B1864A5A}" presName="connTx" presStyleLbl="parChTrans1D3" presStyleIdx="3" presStyleCnt="4"/>
      <dgm:spPr/>
      <dgm:t>
        <a:bodyPr/>
        <a:lstStyle/>
        <a:p>
          <a:endParaRPr lang="es-MX"/>
        </a:p>
      </dgm:t>
    </dgm:pt>
    <dgm:pt modelId="{36822908-5124-4D46-86BD-BE17DE4289C2}" type="pres">
      <dgm:prSet presAssocID="{C5CF8412-546F-440B-B60E-545CC4B3F022}" presName="root2" presStyleCnt="0"/>
      <dgm:spPr/>
    </dgm:pt>
    <dgm:pt modelId="{DA2F6FC0-26C6-4A95-909F-64B6DB70E1C5}" type="pres">
      <dgm:prSet presAssocID="{C5CF8412-546F-440B-B60E-545CC4B3F022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2D338C2-46E2-4A1F-9A4C-3E5F262AB11D}" type="pres">
      <dgm:prSet presAssocID="{C5CF8412-546F-440B-B60E-545CC4B3F022}" presName="level3hierChild" presStyleCnt="0"/>
      <dgm:spPr/>
    </dgm:pt>
  </dgm:ptLst>
  <dgm:cxnLst>
    <dgm:cxn modelId="{5627C538-168D-49E9-A719-0B0EC2A7728D}" srcId="{AFCF593C-9701-441E-BBB3-9C284928C2B5}" destId="{D16B2005-BD34-4621-8637-48F215E87150}" srcOrd="1" destOrd="0" parTransId="{DD5ADE8A-3368-48B0-B4A5-3276497A579A}" sibTransId="{D276288C-EBA7-4537-BB24-7ECA04D818D6}"/>
    <dgm:cxn modelId="{C11DAD18-A1B7-4741-A942-67C7A9B2042A}" type="presOf" srcId="{DD5ADE8A-3368-48B0-B4A5-3276497A579A}" destId="{1966872F-94D6-4D00-81FF-02BFF7625082}" srcOrd="0" destOrd="0" presId="urn:microsoft.com/office/officeart/2005/8/layout/hierarchy2"/>
    <dgm:cxn modelId="{08BF020E-0286-48E4-BD8F-F9AA89A95798}" type="presOf" srcId="{16F962B9-0CAA-4A4C-9063-43BEAC9C5BFC}" destId="{90D1C5B8-937B-47ED-9A21-0A4D599DF715}" srcOrd="0" destOrd="0" presId="urn:microsoft.com/office/officeart/2005/8/layout/hierarchy2"/>
    <dgm:cxn modelId="{5CFCD70A-0D5E-46AC-A6CD-91A5C0031AB7}" srcId="{D16B2005-BD34-4621-8637-48F215E87150}" destId="{C5CF8412-546F-440B-B60E-545CC4B3F022}" srcOrd="1" destOrd="0" parTransId="{929C8131-D77A-47D2-B08D-5D26B1864A5A}" sibTransId="{B2E6E7F4-7B96-42AB-933C-9E663285DEE8}"/>
    <dgm:cxn modelId="{08AEE101-700F-43CF-99DC-3DF61DF570FB}" srcId="{42DAFB4C-846F-44CF-BEF6-83206A0E834A}" destId="{16F962B9-0CAA-4A4C-9063-43BEAC9C5BFC}" srcOrd="1" destOrd="0" parTransId="{2F694CB1-6A74-41CF-97C5-EE17A1B46271}" sibTransId="{72E72C17-9E4B-4372-9103-176EF5C278EF}"/>
    <dgm:cxn modelId="{AD28C732-892F-4A5F-9EDC-928F2F6D5008}" srcId="{D16B2005-BD34-4621-8637-48F215E87150}" destId="{7707343E-A963-4996-98EE-1240B16400F5}" srcOrd="0" destOrd="0" parTransId="{7D6BB542-2118-46AB-AE71-0917BD27F147}" sibTransId="{B5E72363-0D03-4338-83A5-70EDEE46A2B9}"/>
    <dgm:cxn modelId="{B1124A4F-AED6-4443-8265-1FD7F44D928D}" srcId="{680AC40E-AF5C-4C7C-A9B3-38B6643A77C2}" destId="{AFCF593C-9701-441E-BBB3-9C284928C2B5}" srcOrd="0" destOrd="0" parTransId="{6BC3FC1C-5EA3-4E77-A9A7-0AB773D722F7}" sibTransId="{14F9DE1D-9830-4216-9E06-FA5070B6B726}"/>
    <dgm:cxn modelId="{AF0101C4-6A20-4C1E-850C-F70175E69665}" type="presOf" srcId="{DAD9C6EF-0860-49E8-864E-D241B169A012}" destId="{77CF2D6F-C676-4D6A-BCCA-880F7F168102}" srcOrd="0" destOrd="0" presId="urn:microsoft.com/office/officeart/2005/8/layout/hierarchy2"/>
    <dgm:cxn modelId="{1751E63E-33E1-42AD-8FB4-040F7E488C6F}" type="presOf" srcId="{AFCF593C-9701-441E-BBB3-9C284928C2B5}" destId="{2779F4D2-8784-45AC-BEAD-7066ADA350DC}" srcOrd="0" destOrd="0" presId="urn:microsoft.com/office/officeart/2005/8/layout/hierarchy2"/>
    <dgm:cxn modelId="{8098A87A-F922-4F72-AF00-77B8382791C1}" type="presOf" srcId="{7707343E-A963-4996-98EE-1240B16400F5}" destId="{BE0A332D-282B-4B63-8BCB-00AADC793D4C}" srcOrd="0" destOrd="0" presId="urn:microsoft.com/office/officeart/2005/8/layout/hierarchy2"/>
    <dgm:cxn modelId="{1A980038-A4FC-488B-A339-94AA29326D64}" type="presOf" srcId="{42DAFB4C-846F-44CF-BEF6-83206A0E834A}" destId="{B5C060E7-214A-460A-8A38-A25E5E237F04}" srcOrd="0" destOrd="0" presId="urn:microsoft.com/office/officeart/2005/8/layout/hierarchy2"/>
    <dgm:cxn modelId="{C4D69430-8934-4F2D-BCB4-505676F31548}" type="presOf" srcId="{929C8131-D77A-47D2-B08D-5D26B1864A5A}" destId="{8BF2844E-0A78-4C2B-87DD-B69737DF30AC}" srcOrd="1" destOrd="0" presId="urn:microsoft.com/office/officeart/2005/8/layout/hierarchy2"/>
    <dgm:cxn modelId="{186FFF7B-3585-4574-BB5F-63D9614BAAD0}" type="presOf" srcId="{2F694CB1-6A74-41CF-97C5-EE17A1B46271}" destId="{3EE5F615-263A-4BF5-895A-897863ABC75B}" srcOrd="1" destOrd="0" presId="urn:microsoft.com/office/officeart/2005/8/layout/hierarchy2"/>
    <dgm:cxn modelId="{2C90F622-7893-4A92-8D51-B45B6BA608D3}" type="presOf" srcId="{680AC40E-AF5C-4C7C-A9B3-38B6643A77C2}" destId="{12EBC660-26AE-4818-8853-4F0612875657}" srcOrd="0" destOrd="0" presId="urn:microsoft.com/office/officeart/2005/8/layout/hierarchy2"/>
    <dgm:cxn modelId="{7C74C001-E1B7-4763-9A4E-FC5C58C3C104}" type="presOf" srcId="{D9D23A17-A9EC-44F7-9659-8C19588098CC}" destId="{E4057267-A1E3-4F55-9F69-AC8DFCDD6B8D}" srcOrd="0" destOrd="0" presId="urn:microsoft.com/office/officeart/2005/8/layout/hierarchy2"/>
    <dgm:cxn modelId="{CB458559-D841-468E-899B-0E7B20F430A6}" type="presOf" srcId="{DD5ADE8A-3368-48B0-B4A5-3276497A579A}" destId="{307F9464-92A2-43BB-9C11-81804E24436A}" srcOrd="1" destOrd="0" presId="urn:microsoft.com/office/officeart/2005/8/layout/hierarchy2"/>
    <dgm:cxn modelId="{3BCCFFA5-9885-4862-A706-CC065CA612A6}" type="presOf" srcId="{7CCFBBCC-81A8-4ABE-B558-5B2D118E29BA}" destId="{DA549AC7-E68B-42E3-AF7B-95D17618F7F3}" srcOrd="1" destOrd="0" presId="urn:microsoft.com/office/officeart/2005/8/layout/hierarchy2"/>
    <dgm:cxn modelId="{C48EA834-982F-418F-AB79-5F70B933E9E9}" type="presOf" srcId="{D16B2005-BD34-4621-8637-48F215E87150}" destId="{AF41C620-F8DD-417A-9BEF-C9BF8EA17E5E}" srcOrd="0" destOrd="0" presId="urn:microsoft.com/office/officeart/2005/8/layout/hierarchy2"/>
    <dgm:cxn modelId="{30407C29-68B3-4F5F-9DB9-E4B0A2B11AA6}" srcId="{42DAFB4C-846F-44CF-BEF6-83206A0E834A}" destId="{DAD9C6EF-0860-49E8-864E-D241B169A012}" srcOrd="0" destOrd="0" parTransId="{D9D23A17-A9EC-44F7-9659-8C19588098CC}" sibTransId="{B33F41FE-21E5-4CCB-8BB2-F79F88E0035B}"/>
    <dgm:cxn modelId="{1F78A7DA-1C95-42AB-B780-1F2DA02157D5}" type="presOf" srcId="{2F694CB1-6A74-41CF-97C5-EE17A1B46271}" destId="{137F6F60-1023-4B2F-A385-0ED8B1ACA86C}" srcOrd="0" destOrd="0" presId="urn:microsoft.com/office/officeart/2005/8/layout/hierarchy2"/>
    <dgm:cxn modelId="{27613C17-C7BD-455A-A074-C3C2DC1A64D9}" type="presOf" srcId="{C5CF8412-546F-440B-B60E-545CC4B3F022}" destId="{DA2F6FC0-26C6-4A95-909F-64B6DB70E1C5}" srcOrd="0" destOrd="0" presId="urn:microsoft.com/office/officeart/2005/8/layout/hierarchy2"/>
    <dgm:cxn modelId="{14583E8F-D06C-492F-87BF-E75102AA93B4}" type="presOf" srcId="{7D6BB542-2118-46AB-AE71-0917BD27F147}" destId="{F310E973-FF06-4BFD-8F57-82738A885725}" srcOrd="1" destOrd="0" presId="urn:microsoft.com/office/officeart/2005/8/layout/hierarchy2"/>
    <dgm:cxn modelId="{3E318D6C-3EBA-4C12-A84C-244343E0C125}" type="presOf" srcId="{7CCFBBCC-81A8-4ABE-B558-5B2D118E29BA}" destId="{5594054D-6618-44E7-884E-3845183316CE}" srcOrd="0" destOrd="0" presId="urn:microsoft.com/office/officeart/2005/8/layout/hierarchy2"/>
    <dgm:cxn modelId="{5E9B6ADF-B113-4603-92C9-2AAD144C07B3}" type="presOf" srcId="{7D6BB542-2118-46AB-AE71-0917BD27F147}" destId="{7AB8062C-C0F7-400F-B94F-CA86A09F8232}" srcOrd="0" destOrd="0" presId="urn:microsoft.com/office/officeart/2005/8/layout/hierarchy2"/>
    <dgm:cxn modelId="{BB7CCD72-15E6-4341-88A3-CB12D3CCF66C}" type="presOf" srcId="{929C8131-D77A-47D2-B08D-5D26B1864A5A}" destId="{341076C9-AC49-4C9C-BC31-069E7BF651E9}" srcOrd="0" destOrd="0" presId="urn:microsoft.com/office/officeart/2005/8/layout/hierarchy2"/>
    <dgm:cxn modelId="{961A90D5-8B1C-4DAD-A419-4D598080D5B9}" type="presOf" srcId="{D9D23A17-A9EC-44F7-9659-8C19588098CC}" destId="{8FD93DA4-8A15-4D6F-9B77-22980E362AAD}" srcOrd="1" destOrd="0" presId="urn:microsoft.com/office/officeart/2005/8/layout/hierarchy2"/>
    <dgm:cxn modelId="{EB62069E-F3FD-4342-8D66-A628627E3A8E}" srcId="{AFCF593C-9701-441E-BBB3-9C284928C2B5}" destId="{42DAFB4C-846F-44CF-BEF6-83206A0E834A}" srcOrd="0" destOrd="0" parTransId="{7CCFBBCC-81A8-4ABE-B558-5B2D118E29BA}" sibTransId="{62C90CC4-C194-434D-9AF9-A55A2E795FA6}"/>
    <dgm:cxn modelId="{6F29597B-9CD4-4E80-B8FD-A6024D891227}" type="presParOf" srcId="{12EBC660-26AE-4818-8853-4F0612875657}" destId="{5A5330C1-11F9-4113-9FC8-122EEDCFA1FE}" srcOrd="0" destOrd="0" presId="urn:microsoft.com/office/officeart/2005/8/layout/hierarchy2"/>
    <dgm:cxn modelId="{B2614CBA-1529-4C2B-9B47-9168A010728A}" type="presParOf" srcId="{5A5330C1-11F9-4113-9FC8-122EEDCFA1FE}" destId="{2779F4D2-8784-45AC-BEAD-7066ADA350DC}" srcOrd="0" destOrd="0" presId="urn:microsoft.com/office/officeart/2005/8/layout/hierarchy2"/>
    <dgm:cxn modelId="{DC627BE2-5AAD-483A-928C-7249C2A18B3A}" type="presParOf" srcId="{5A5330C1-11F9-4113-9FC8-122EEDCFA1FE}" destId="{DCD51D67-E312-4BE0-B216-F1D739D79537}" srcOrd="1" destOrd="0" presId="urn:microsoft.com/office/officeart/2005/8/layout/hierarchy2"/>
    <dgm:cxn modelId="{7C4381BC-0D73-4825-991A-F123E0897783}" type="presParOf" srcId="{DCD51D67-E312-4BE0-B216-F1D739D79537}" destId="{5594054D-6618-44E7-884E-3845183316CE}" srcOrd="0" destOrd="0" presId="urn:microsoft.com/office/officeart/2005/8/layout/hierarchy2"/>
    <dgm:cxn modelId="{1957A899-F8D7-4A4D-B258-98BF12BC9E17}" type="presParOf" srcId="{5594054D-6618-44E7-884E-3845183316CE}" destId="{DA549AC7-E68B-42E3-AF7B-95D17618F7F3}" srcOrd="0" destOrd="0" presId="urn:microsoft.com/office/officeart/2005/8/layout/hierarchy2"/>
    <dgm:cxn modelId="{96D79FF7-E483-4B13-BD62-DDDF2CC7C769}" type="presParOf" srcId="{DCD51D67-E312-4BE0-B216-F1D739D79537}" destId="{1661724A-291E-4DB2-8B99-2CD4FE772BEA}" srcOrd="1" destOrd="0" presId="urn:microsoft.com/office/officeart/2005/8/layout/hierarchy2"/>
    <dgm:cxn modelId="{4CC66AEB-D68F-4795-8895-637CA6AA0269}" type="presParOf" srcId="{1661724A-291E-4DB2-8B99-2CD4FE772BEA}" destId="{B5C060E7-214A-460A-8A38-A25E5E237F04}" srcOrd="0" destOrd="0" presId="urn:microsoft.com/office/officeart/2005/8/layout/hierarchy2"/>
    <dgm:cxn modelId="{682A44E3-EDAB-4255-9805-1D7D703E367D}" type="presParOf" srcId="{1661724A-291E-4DB2-8B99-2CD4FE772BEA}" destId="{A1343ABC-DA7D-4AC0-8EFA-F14EBC6FD3B7}" srcOrd="1" destOrd="0" presId="urn:microsoft.com/office/officeart/2005/8/layout/hierarchy2"/>
    <dgm:cxn modelId="{65872E46-4299-4937-8F7C-F0BA6BEA6FF2}" type="presParOf" srcId="{A1343ABC-DA7D-4AC0-8EFA-F14EBC6FD3B7}" destId="{E4057267-A1E3-4F55-9F69-AC8DFCDD6B8D}" srcOrd="0" destOrd="0" presId="urn:microsoft.com/office/officeart/2005/8/layout/hierarchy2"/>
    <dgm:cxn modelId="{4B610F36-93EF-4AEE-87B4-308C2E102FBB}" type="presParOf" srcId="{E4057267-A1E3-4F55-9F69-AC8DFCDD6B8D}" destId="{8FD93DA4-8A15-4D6F-9B77-22980E362AAD}" srcOrd="0" destOrd="0" presId="urn:microsoft.com/office/officeart/2005/8/layout/hierarchy2"/>
    <dgm:cxn modelId="{58F52EE5-5A55-4707-8B90-D04C617EB8C6}" type="presParOf" srcId="{A1343ABC-DA7D-4AC0-8EFA-F14EBC6FD3B7}" destId="{35E1C5CA-2024-4AF7-A27D-F4238831716A}" srcOrd="1" destOrd="0" presId="urn:microsoft.com/office/officeart/2005/8/layout/hierarchy2"/>
    <dgm:cxn modelId="{842E78D4-2986-420A-A460-9B016156AC61}" type="presParOf" srcId="{35E1C5CA-2024-4AF7-A27D-F4238831716A}" destId="{77CF2D6F-C676-4D6A-BCCA-880F7F168102}" srcOrd="0" destOrd="0" presId="urn:microsoft.com/office/officeart/2005/8/layout/hierarchy2"/>
    <dgm:cxn modelId="{19C3DF70-25A7-475D-9E5C-6E23F62FD290}" type="presParOf" srcId="{35E1C5CA-2024-4AF7-A27D-F4238831716A}" destId="{917AA20C-F769-4592-A1ED-03BC18AAF973}" srcOrd="1" destOrd="0" presId="urn:microsoft.com/office/officeart/2005/8/layout/hierarchy2"/>
    <dgm:cxn modelId="{B4BEE16C-0173-4F58-8F9B-D57BE842D827}" type="presParOf" srcId="{A1343ABC-DA7D-4AC0-8EFA-F14EBC6FD3B7}" destId="{137F6F60-1023-4B2F-A385-0ED8B1ACA86C}" srcOrd="2" destOrd="0" presId="urn:microsoft.com/office/officeart/2005/8/layout/hierarchy2"/>
    <dgm:cxn modelId="{AC6AC11B-C593-4564-8F78-1CE9006F1196}" type="presParOf" srcId="{137F6F60-1023-4B2F-A385-0ED8B1ACA86C}" destId="{3EE5F615-263A-4BF5-895A-897863ABC75B}" srcOrd="0" destOrd="0" presId="urn:microsoft.com/office/officeart/2005/8/layout/hierarchy2"/>
    <dgm:cxn modelId="{1671428F-4F73-4710-9B27-B94E36DD2183}" type="presParOf" srcId="{A1343ABC-DA7D-4AC0-8EFA-F14EBC6FD3B7}" destId="{63494F8F-40BF-439E-91AE-DCD98FFC6FBD}" srcOrd="3" destOrd="0" presId="urn:microsoft.com/office/officeart/2005/8/layout/hierarchy2"/>
    <dgm:cxn modelId="{BBE4EC95-820D-42AB-B5F4-D37433B0C521}" type="presParOf" srcId="{63494F8F-40BF-439E-91AE-DCD98FFC6FBD}" destId="{90D1C5B8-937B-47ED-9A21-0A4D599DF715}" srcOrd="0" destOrd="0" presId="urn:microsoft.com/office/officeart/2005/8/layout/hierarchy2"/>
    <dgm:cxn modelId="{47916371-39E2-4F1B-8067-582290EEE503}" type="presParOf" srcId="{63494F8F-40BF-439E-91AE-DCD98FFC6FBD}" destId="{414C485D-129E-40B3-83CE-E3BDB7B07D6C}" srcOrd="1" destOrd="0" presId="urn:microsoft.com/office/officeart/2005/8/layout/hierarchy2"/>
    <dgm:cxn modelId="{D1BE217A-A13C-4DF0-B95D-CAD9CDED1BAF}" type="presParOf" srcId="{DCD51D67-E312-4BE0-B216-F1D739D79537}" destId="{1966872F-94D6-4D00-81FF-02BFF7625082}" srcOrd="2" destOrd="0" presId="urn:microsoft.com/office/officeart/2005/8/layout/hierarchy2"/>
    <dgm:cxn modelId="{996F2F80-6511-4F68-91B8-03109CAEC7D7}" type="presParOf" srcId="{1966872F-94D6-4D00-81FF-02BFF7625082}" destId="{307F9464-92A2-43BB-9C11-81804E24436A}" srcOrd="0" destOrd="0" presId="urn:microsoft.com/office/officeart/2005/8/layout/hierarchy2"/>
    <dgm:cxn modelId="{2037CA7A-3694-4556-A117-C85961DD350C}" type="presParOf" srcId="{DCD51D67-E312-4BE0-B216-F1D739D79537}" destId="{044FB2DD-1C0C-48AF-8898-97E510612E71}" srcOrd="3" destOrd="0" presId="urn:microsoft.com/office/officeart/2005/8/layout/hierarchy2"/>
    <dgm:cxn modelId="{410EA7D9-CF65-4EED-AD8C-D0B668A46CA6}" type="presParOf" srcId="{044FB2DD-1C0C-48AF-8898-97E510612E71}" destId="{AF41C620-F8DD-417A-9BEF-C9BF8EA17E5E}" srcOrd="0" destOrd="0" presId="urn:microsoft.com/office/officeart/2005/8/layout/hierarchy2"/>
    <dgm:cxn modelId="{DBF0CAC3-9121-460F-ACEF-15289043EA79}" type="presParOf" srcId="{044FB2DD-1C0C-48AF-8898-97E510612E71}" destId="{40C76FC7-C8F9-407C-9A1D-8DD1AF451164}" srcOrd="1" destOrd="0" presId="urn:microsoft.com/office/officeart/2005/8/layout/hierarchy2"/>
    <dgm:cxn modelId="{EC959FD5-ACE9-4C64-BF85-F6729BA04B24}" type="presParOf" srcId="{40C76FC7-C8F9-407C-9A1D-8DD1AF451164}" destId="{7AB8062C-C0F7-400F-B94F-CA86A09F8232}" srcOrd="0" destOrd="0" presId="urn:microsoft.com/office/officeart/2005/8/layout/hierarchy2"/>
    <dgm:cxn modelId="{258AC976-CF50-4362-8B2B-AB5A0E17F6A8}" type="presParOf" srcId="{7AB8062C-C0F7-400F-B94F-CA86A09F8232}" destId="{F310E973-FF06-4BFD-8F57-82738A885725}" srcOrd="0" destOrd="0" presId="urn:microsoft.com/office/officeart/2005/8/layout/hierarchy2"/>
    <dgm:cxn modelId="{FAA076CF-CBE6-4AA4-A723-9D3C6B8599AB}" type="presParOf" srcId="{40C76FC7-C8F9-407C-9A1D-8DD1AF451164}" destId="{20F95290-D8C1-4C70-BBE9-ACCDA93BA94E}" srcOrd="1" destOrd="0" presId="urn:microsoft.com/office/officeart/2005/8/layout/hierarchy2"/>
    <dgm:cxn modelId="{2DBFBA06-C9F7-4E8A-853D-8E08D34ADAB9}" type="presParOf" srcId="{20F95290-D8C1-4C70-BBE9-ACCDA93BA94E}" destId="{BE0A332D-282B-4B63-8BCB-00AADC793D4C}" srcOrd="0" destOrd="0" presId="urn:microsoft.com/office/officeart/2005/8/layout/hierarchy2"/>
    <dgm:cxn modelId="{B24F176E-FA4C-49D3-8C0A-AD7895AEA7EB}" type="presParOf" srcId="{20F95290-D8C1-4C70-BBE9-ACCDA93BA94E}" destId="{E0C14CFB-515B-4D81-9314-18730ABF5857}" srcOrd="1" destOrd="0" presId="urn:microsoft.com/office/officeart/2005/8/layout/hierarchy2"/>
    <dgm:cxn modelId="{DE6AF066-EE11-4585-8322-88DE69278C8F}" type="presParOf" srcId="{40C76FC7-C8F9-407C-9A1D-8DD1AF451164}" destId="{341076C9-AC49-4C9C-BC31-069E7BF651E9}" srcOrd="2" destOrd="0" presId="urn:microsoft.com/office/officeart/2005/8/layout/hierarchy2"/>
    <dgm:cxn modelId="{8AD40D9B-B011-4D12-AABF-11C54A98BAAA}" type="presParOf" srcId="{341076C9-AC49-4C9C-BC31-069E7BF651E9}" destId="{8BF2844E-0A78-4C2B-87DD-B69737DF30AC}" srcOrd="0" destOrd="0" presId="urn:microsoft.com/office/officeart/2005/8/layout/hierarchy2"/>
    <dgm:cxn modelId="{D2C44597-24AD-4BD2-92EA-2CA573FA4CED}" type="presParOf" srcId="{40C76FC7-C8F9-407C-9A1D-8DD1AF451164}" destId="{36822908-5124-4D46-86BD-BE17DE4289C2}" srcOrd="3" destOrd="0" presId="urn:microsoft.com/office/officeart/2005/8/layout/hierarchy2"/>
    <dgm:cxn modelId="{735A4834-9B2F-49E9-B581-AC3027F3BDFA}" type="presParOf" srcId="{36822908-5124-4D46-86BD-BE17DE4289C2}" destId="{DA2F6FC0-26C6-4A95-909F-64B6DB70E1C5}" srcOrd="0" destOrd="0" presId="urn:microsoft.com/office/officeart/2005/8/layout/hierarchy2"/>
    <dgm:cxn modelId="{93576B58-83BE-4140-BACF-F7B5BC1506F4}" type="presParOf" srcId="{36822908-5124-4D46-86BD-BE17DE4289C2}" destId="{32D338C2-46E2-4A1F-9A4C-3E5F262AB11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F26FD4-2B64-4CE9-B269-9DCF97CC93BE}">
      <dsp:nvSpPr>
        <dsp:cNvPr id="0" name=""/>
        <dsp:cNvSpPr/>
      </dsp:nvSpPr>
      <dsp:spPr>
        <a:xfrm>
          <a:off x="4001293" y="1712521"/>
          <a:ext cx="2830944" cy="4913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660"/>
              </a:lnTo>
              <a:lnTo>
                <a:pt x="2830944" y="245660"/>
              </a:lnTo>
              <a:lnTo>
                <a:pt x="2830944" y="49132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C88F7-21E1-47B6-91FD-42B6132758A4}">
      <dsp:nvSpPr>
        <dsp:cNvPr id="0" name=""/>
        <dsp:cNvSpPr/>
      </dsp:nvSpPr>
      <dsp:spPr>
        <a:xfrm>
          <a:off x="3955573" y="1712521"/>
          <a:ext cx="91440" cy="4913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132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D4DDD4-0ACA-48CF-8F26-247D47F8F957}">
      <dsp:nvSpPr>
        <dsp:cNvPr id="0" name=""/>
        <dsp:cNvSpPr/>
      </dsp:nvSpPr>
      <dsp:spPr>
        <a:xfrm>
          <a:off x="1170349" y="1712521"/>
          <a:ext cx="2830944" cy="491320"/>
        </a:xfrm>
        <a:custGeom>
          <a:avLst/>
          <a:gdLst/>
          <a:ahLst/>
          <a:cxnLst/>
          <a:rect l="0" t="0" r="0" b="0"/>
          <a:pathLst>
            <a:path>
              <a:moveTo>
                <a:pt x="2830944" y="0"/>
              </a:moveTo>
              <a:lnTo>
                <a:pt x="2830944" y="245660"/>
              </a:lnTo>
              <a:lnTo>
                <a:pt x="0" y="245660"/>
              </a:lnTo>
              <a:lnTo>
                <a:pt x="0" y="49132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2AA9C7-3C5E-4385-AD5F-56C0405F60A7}">
      <dsp:nvSpPr>
        <dsp:cNvPr id="0" name=""/>
        <dsp:cNvSpPr/>
      </dsp:nvSpPr>
      <dsp:spPr>
        <a:xfrm>
          <a:off x="3416387" y="542709"/>
          <a:ext cx="1169811" cy="116981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742374-4D1B-4532-88E1-735F0A5B624A}">
      <dsp:nvSpPr>
        <dsp:cNvPr id="0" name=""/>
        <dsp:cNvSpPr/>
      </dsp:nvSpPr>
      <dsp:spPr>
        <a:xfrm>
          <a:off x="3416387" y="542709"/>
          <a:ext cx="1169811" cy="116981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F0FDD-C674-4500-A4B1-D5A850134B4C}">
      <dsp:nvSpPr>
        <dsp:cNvPr id="0" name=""/>
        <dsp:cNvSpPr/>
      </dsp:nvSpPr>
      <dsp:spPr>
        <a:xfrm>
          <a:off x="2831481" y="753275"/>
          <a:ext cx="2339623" cy="748679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Estrategias genéricas</a:t>
          </a:r>
          <a:endParaRPr lang="es-MX" sz="2500" kern="1200" dirty="0"/>
        </a:p>
      </dsp:txBody>
      <dsp:txXfrm>
        <a:off x="2831481" y="753275"/>
        <a:ext cx="2339623" cy="748679"/>
      </dsp:txXfrm>
    </dsp:sp>
    <dsp:sp modelId="{C77C6C2F-31F6-4A58-ABEC-362C5964FCEB}">
      <dsp:nvSpPr>
        <dsp:cNvPr id="0" name=""/>
        <dsp:cNvSpPr/>
      </dsp:nvSpPr>
      <dsp:spPr>
        <a:xfrm>
          <a:off x="585443" y="2203841"/>
          <a:ext cx="1169811" cy="116981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B95E77-8166-4638-B677-DA28B4963B28}">
      <dsp:nvSpPr>
        <dsp:cNvPr id="0" name=""/>
        <dsp:cNvSpPr/>
      </dsp:nvSpPr>
      <dsp:spPr>
        <a:xfrm>
          <a:off x="585443" y="2203841"/>
          <a:ext cx="1169811" cy="116981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4DED8-9FA5-4709-A7A9-FCBE2C751656}">
      <dsp:nvSpPr>
        <dsp:cNvPr id="0" name=""/>
        <dsp:cNvSpPr/>
      </dsp:nvSpPr>
      <dsp:spPr>
        <a:xfrm>
          <a:off x="537" y="2414408"/>
          <a:ext cx="2339623" cy="748679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Liderazgo en costos</a:t>
          </a:r>
          <a:endParaRPr lang="es-MX" sz="2500" kern="1200" dirty="0"/>
        </a:p>
      </dsp:txBody>
      <dsp:txXfrm>
        <a:off x="537" y="2414408"/>
        <a:ext cx="2339623" cy="748679"/>
      </dsp:txXfrm>
    </dsp:sp>
    <dsp:sp modelId="{7D0D927D-81EA-445C-927A-4BF17D65BD48}">
      <dsp:nvSpPr>
        <dsp:cNvPr id="0" name=""/>
        <dsp:cNvSpPr/>
      </dsp:nvSpPr>
      <dsp:spPr>
        <a:xfrm>
          <a:off x="3416387" y="2203841"/>
          <a:ext cx="1169811" cy="116981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42170A-1C6F-42F9-AAD5-08047538988F}">
      <dsp:nvSpPr>
        <dsp:cNvPr id="0" name=""/>
        <dsp:cNvSpPr/>
      </dsp:nvSpPr>
      <dsp:spPr>
        <a:xfrm>
          <a:off x="3416387" y="2203841"/>
          <a:ext cx="1169811" cy="116981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1F5F9E-E00E-4488-AB14-42870036BE0E}">
      <dsp:nvSpPr>
        <dsp:cNvPr id="0" name=""/>
        <dsp:cNvSpPr/>
      </dsp:nvSpPr>
      <dsp:spPr>
        <a:xfrm>
          <a:off x="2831481" y="2414408"/>
          <a:ext cx="2339623" cy="748679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Diferenciación en los costos</a:t>
          </a:r>
          <a:endParaRPr lang="es-MX" sz="2500" kern="1200" dirty="0"/>
        </a:p>
      </dsp:txBody>
      <dsp:txXfrm>
        <a:off x="2831481" y="2414408"/>
        <a:ext cx="2339623" cy="748679"/>
      </dsp:txXfrm>
    </dsp:sp>
    <dsp:sp modelId="{6E489A94-DA2F-4BB9-BE5F-60BB41CA78FF}">
      <dsp:nvSpPr>
        <dsp:cNvPr id="0" name=""/>
        <dsp:cNvSpPr/>
      </dsp:nvSpPr>
      <dsp:spPr>
        <a:xfrm>
          <a:off x="6247332" y="2203841"/>
          <a:ext cx="1169811" cy="116981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422CC-3013-43EE-B2E1-ED6B109FC1EC}">
      <dsp:nvSpPr>
        <dsp:cNvPr id="0" name=""/>
        <dsp:cNvSpPr/>
      </dsp:nvSpPr>
      <dsp:spPr>
        <a:xfrm>
          <a:off x="6247332" y="2203841"/>
          <a:ext cx="1169811" cy="116981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5F3933-D553-4653-AB51-ECD2B2B85F45}">
      <dsp:nvSpPr>
        <dsp:cNvPr id="0" name=""/>
        <dsp:cNvSpPr/>
      </dsp:nvSpPr>
      <dsp:spPr>
        <a:xfrm>
          <a:off x="5662426" y="2414408"/>
          <a:ext cx="2339623" cy="748679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Enfoque en la diferenciación</a:t>
          </a:r>
          <a:endParaRPr lang="es-MX" sz="2500" kern="1200" dirty="0"/>
        </a:p>
      </dsp:txBody>
      <dsp:txXfrm>
        <a:off x="5662426" y="2414408"/>
        <a:ext cx="2339623" cy="7486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9F4D2-8784-45AC-BEAD-7066ADA350DC}">
      <dsp:nvSpPr>
        <dsp:cNvPr id="0" name=""/>
        <dsp:cNvSpPr/>
      </dsp:nvSpPr>
      <dsp:spPr>
        <a:xfrm>
          <a:off x="251819" y="1754694"/>
          <a:ext cx="2033147" cy="1016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Estrategia de enfoque</a:t>
          </a:r>
          <a:endParaRPr lang="es-MX" sz="2200" kern="1200" dirty="0"/>
        </a:p>
      </dsp:txBody>
      <dsp:txXfrm>
        <a:off x="281593" y="1784468"/>
        <a:ext cx="1973599" cy="957025"/>
      </dsp:txXfrm>
    </dsp:sp>
    <dsp:sp modelId="{5594054D-6618-44E7-884E-3845183316CE}">
      <dsp:nvSpPr>
        <dsp:cNvPr id="0" name=""/>
        <dsp:cNvSpPr/>
      </dsp:nvSpPr>
      <dsp:spPr>
        <a:xfrm rot="18289469">
          <a:off x="1979541" y="1658236"/>
          <a:ext cx="142411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424110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2655994" y="1642848"/>
        <a:ext cx="71205" cy="71205"/>
      </dsp:txXfrm>
    </dsp:sp>
    <dsp:sp modelId="{B5C060E7-214A-460A-8A38-A25E5E237F04}">
      <dsp:nvSpPr>
        <dsp:cNvPr id="0" name=""/>
        <dsp:cNvSpPr/>
      </dsp:nvSpPr>
      <dsp:spPr>
        <a:xfrm>
          <a:off x="3098226" y="585634"/>
          <a:ext cx="2033147" cy="1016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Enfoque basado en costos</a:t>
          </a:r>
          <a:endParaRPr lang="es-MX" sz="2200" kern="1200" dirty="0"/>
        </a:p>
      </dsp:txBody>
      <dsp:txXfrm>
        <a:off x="3128000" y="615408"/>
        <a:ext cx="1973599" cy="957025"/>
      </dsp:txXfrm>
    </dsp:sp>
    <dsp:sp modelId="{E4057267-A1E3-4F55-9F69-AC8DFCDD6B8D}">
      <dsp:nvSpPr>
        <dsp:cNvPr id="0" name=""/>
        <dsp:cNvSpPr/>
      </dsp:nvSpPr>
      <dsp:spPr>
        <a:xfrm rot="19457599">
          <a:off x="5037237" y="781441"/>
          <a:ext cx="100153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01531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512964" y="776618"/>
        <a:ext cx="50076" cy="50076"/>
      </dsp:txXfrm>
    </dsp:sp>
    <dsp:sp modelId="{77CF2D6F-C676-4D6A-BCCA-880F7F168102}">
      <dsp:nvSpPr>
        <dsp:cNvPr id="0" name=""/>
        <dsp:cNvSpPr/>
      </dsp:nvSpPr>
      <dsp:spPr>
        <a:xfrm>
          <a:off x="5944632" y="1104"/>
          <a:ext cx="2033147" cy="1016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Segmento elegido</a:t>
          </a:r>
          <a:endParaRPr lang="es-MX" sz="2200" kern="1200" dirty="0"/>
        </a:p>
      </dsp:txBody>
      <dsp:txXfrm>
        <a:off x="5974406" y="30878"/>
        <a:ext cx="1973599" cy="957025"/>
      </dsp:txXfrm>
    </dsp:sp>
    <dsp:sp modelId="{137F6F60-1023-4B2F-A385-0ED8B1ACA86C}">
      <dsp:nvSpPr>
        <dsp:cNvPr id="0" name=""/>
        <dsp:cNvSpPr/>
      </dsp:nvSpPr>
      <dsp:spPr>
        <a:xfrm rot="2142401">
          <a:off x="5037237" y="1365971"/>
          <a:ext cx="100153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01531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512964" y="1361148"/>
        <a:ext cx="50076" cy="50076"/>
      </dsp:txXfrm>
    </dsp:sp>
    <dsp:sp modelId="{90D1C5B8-937B-47ED-9A21-0A4D599DF715}">
      <dsp:nvSpPr>
        <dsp:cNvPr id="0" name=""/>
        <dsp:cNvSpPr/>
      </dsp:nvSpPr>
      <dsp:spPr>
        <a:xfrm>
          <a:off x="5944632" y="1170164"/>
          <a:ext cx="2033147" cy="1016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Diferencias de comportamiento</a:t>
          </a:r>
          <a:endParaRPr lang="es-MX" sz="2200" kern="1200" dirty="0"/>
        </a:p>
      </dsp:txBody>
      <dsp:txXfrm>
        <a:off x="5974406" y="1199938"/>
        <a:ext cx="1973599" cy="957025"/>
      </dsp:txXfrm>
    </dsp:sp>
    <dsp:sp modelId="{1966872F-94D6-4D00-81FF-02BFF7625082}">
      <dsp:nvSpPr>
        <dsp:cNvPr id="0" name=""/>
        <dsp:cNvSpPr/>
      </dsp:nvSpPr>
      <dsp:spPr>
        <a:xfrm rot="3310531">
          <a:off x="1979541" y="2827296"/>
          <a:ext cx="142411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424110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2655994" y="2811908"/>
        <a:ext cx="71205" cy="71205"/>
      </dsp:txXfrm>
    </dsp:sp>
    <dsp:sp modelId="{AF41C620-F8DD-417A-9BEF-C9BF8EA17E5E}">
      <dsp:nvSpPr>
        <dsp:cNvPr id="0" name=""/>
        <dsp:cNvSpPr/>
      </dsp:nvSpPr>
      <dsp:spPr>
        <a:xfrm>
          <a:off x="3098226" y="2923754"/>
          <a:ext cx="2033147" cy="1016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Enfoque basado en la diferenciación</a:t>
          </a:r>
          <a:endParaRPr lang="es-MX" sz="2200" kern="1200" dirty="0"/>
        </a:p>
      </dsp:txBody>
      <dsp:txXfrm>
        <a:off x="3128000" y="2953528"/>
        <a:ext cx="1973599" cy="957025"/>
      </dsp:txXfrm>
    </dsp:sp>
    <dsp:sp modelId="{7AB8062C-C0F7-400F-B94F-CA86A09F8232}">
      <dsp:nvSpPr>
        <dsp:cNvPr id="0" name=""/>
        <dsp:cNvSpPr/>
      </dsp:nvSpPr>
      <dsp:spPr>
        <a:xfrm rot="19457599">
          <a:off x="5037237" y="3119561"/>
          <a:ext cx="100153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01531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512964" y="3114738"/>
        <a:ext cx="50076" cy="50076"/>
      </dsp:txXfrm>
    </dsp:sp>
    <dsp:sp modelId="{BE0A332D-282B-4B63-8BCB-00AADC793D4C}">
      <dsp:nvSpPr>
        <dsp:cNvPr id="0" name=""/>
        <dsp:cNvSpPr/>
      </dsp:nvSpPr>
      <dsp:spPr>
        <a:xfrm>
          <a:off x="5944632" y="2339224"/>
          <a:ext cx="2033147" cy="1016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Distinguirse en segmento</a:t>
          </a:r>
          <a:endParaRPr lang="es-MX" sz="2200" kern="1200" dirty="0"/>
        </a:p>
      </dsp:txBody>
      <dsp:txXfrm>
        <a:off x="5974406" y="2368998"/>
        <a:ext cx="1973599" cy="957025"/>
      </dsp:txXfrm>
    </dsp:sp>
    <dsp:sp modelId="{341076C9-AC49-4C9C-BC31-069E7BF651E9}">
      <dsp:nvSpPr>
        <dsp:cNvPr id="0" name=""/>
        <dsp:cNvSpPr/>
      </dsp:nvSpPr>
      <dsp:spPr>
        <a:xfrm rot="2142401">
          <a:off x="5037237" y="3704091"/>
          <a:ext cx="100153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01531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512964" y="3699267"/>
        <a:ext cx="50076" cy="50076"/>
      </dsp:txXfrm>
    </dsp:sp>
    <dsp:sp modelId="{DA2F6FC0-26C6-4A95-909F-64B6DB70E1C5}">
      <dsp:nvSpPr>
        <dsp:cNvPr id="0" name=""/>
        <dsp:cNvSpPr/>
      </dsp:nvSpPr>
      <dsp:spPr>
        <a:xfrm>
          <a:off x="5944632" y="3508284"/>
          <a:ext cx="2033147" cy="1016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Explotar necesidades especiales</a:t>
          </a:r>
          <a:endParaRPr lang="es-MX" sz="2200" kern="1200" dirty="0"/>
        </a:p>
      </dsp:txBody>
      <dsp:txXfrm>
        <a:off x="5974406" y="3538058"/>
        <a:ext cx="1973599" cy="957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813DB-AFE1-4482-9657-2918409DB6A8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08E85-EB56-4388-8F36-7E4F76D6B49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884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07829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79491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VARIANTES DE LA ESTRATEGIA</a:t>
            </a:r>
          </a:p>
          <a:p>
            <a:endParaRPr lang="es-MX" dirty="0" smtClean="0"/>
          </a:p>
          <a:p>
            <a:r>
              <a:rPr lang="es-MX" dirty="0" smtClean="0"/>
              <a:t>Enfoque basado en costos</a:t>
            </a:r>
          </a:p>
          <a:p>
            <a:r>
              <a:rPr lang="es-MX" dirty="0" smtClean="0"/>
              <a:t>La empresa busca una ventaja de este tipo en el segmento elegido</a:t>
            </a:r>
          </a:p>
          <a:p>
            <a:r>
              <a:rPr lang="es-MX" dirty="0" smtClean="0"/>
              <a:t>Aprovecha las diferencias de comportamiento de los costos en algunos segmentos</a:t>
            </a:r>
          </a:p>
          <a:p>
            <a:endParaRPr lang="es-MX" dirty="0" smtClean="0"/>
          </a:p>
          <a:p>
            <a:r>
              <a:rPr lang="es-MX" dirty="0" smtClean="0"/>
              <a:t>Enfoque basado en la diferenciación</a:t>
            </a:r>
          </a:p>
          <a:p>
            <a:r>
              <a:rPr lang="es-MX" dirty="0" smtClean="0"/>
              <a:t>La empresa procura distinguirse en el segmento</a:t>
            </a:r>
          </a:p>
          <a:p>
            <a:r>
              <a:rPr lang="es-MX" dirty="0" smtClean="0"/>
              <a:t>Explota las necesidades especiales de los miembros de ciertos segmentos</a:t>
            </a: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VARIANTES DE LA ESTRATEGIA</a:t>
            </a:r>
          </a:p>
          <a:p>
            <a:endParaRPr lang="es-MX" dirty="0" smtClean="0"/>
          </a:p>
          <a:p>
            <a:r>
              <a:rPr lang="es-MX" dirty="0" smtClean="0"/>
              <a:t>Enfoque basado en costos</a:t>
            </a:r>
          </a:p>
          <a:p>
            <a:r>
              <a:rPr lang="es-MX" dirty="0" smtClean="0"/>
              <a:t>La empresa busca una ventaja de este tipo en el segmento elegido</a:t>
            </a:r>
          </a:p>
          <a:p>
            <a:r>
              <a:rPr lang="es-MX" dirty="0" smtClean="0"/>
              <a:t>Aprovecha las diferencias de comportamiento de los costos en algunos segmentos</a:t>
            </a:r>
          </a:p>
          <a:p>
            <a:endParaRPr lang="es-MX" dirty="0" smtClean="0"/>
          </a:p>
          <a:p>
            <a:r>
              <a:rPr lang="es-MX" dirty="0" smtClean="0"/>
              <a:t>Enfoque basado en la diferenciación</a:t>
            </a:r>
          </a:p>
          <a:p>
            <a:r>
              <a:rPr lang="es-MX" dirty="0" smtClean="0"/>
              <a:t>La empresa procura distinguirse en el segmento</a:t>
            </a:r>
          </a:p>
          <a:p>
            <a:r>
              <a:rPr lang="es-MX" dirty="0" smtClean="0"/>
              <a:t>Explota las necesidades especiales de los miembros de ciertos segmentos</a:t>
            </a: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701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4483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 smtClean="0"/>
              <a:t>Cada una de las estrategias plantea una forma especial para alcanzar la ventaja competitiva. </a:t>
            </a:r>
          </a:p>
          <a:p>
            <a:endParaRPr lang="es-MX" dirty="0" smtClean="0"/>
          </a:p>
          <a:p>
            <a:r>
              <a:rPr lang="es-MX" dirty="0" smtClean="0"/>
              <a:t>El liderazgo en costos y diferenciación</a:t>
            </a:r>
            <a:r>
              <a:rPr lang="es-MX" baseline="0" dirty="0" smtClean="0"/>
              <a:t> </a:t>
            </a:r>
            <a:r>
              <a:rPr lang="es-MX" dirty="0" smtClean="0"/>
              <a:t>proporcionan ventajas competitivas en muy diversos</a:t>
            </a:r>
            <a:r>
              <a:rPr lang="es-MX" baseline="0" dirty="0" smtClean="0"/>
              <a:t> segmentos de la industria.</a:t>
            </a:r>
            <a:endParaRPr lang="es-MX" dirty="0" smtClean="0"/>
          </a:p>
          <a:p>
            <a:endParaRPr lang="es-MX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 smtClean="0"/>
              <a:t>Estrategias de enfoque se centran en un segmento pequeños</a:t>
            </a:r>
          </a:p>
          <a:p>
            <a:pPr marL="0" indent="0">
              <a:buNone/>
            </a:pPr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 smtClean="0"/>
              <a:t>El concepto de las estrategias genéricas se basa en que la ventaja competitiva constituye la esencia de cualquier estrategia y en que para lograrla es indispensable tomar una decisión: si la compañía quiere alcanzar la ventaja competitiva deberá escoger la clase que desea obtener y el ámbito donde lo hará. "Contentar a todo mundo" es sinónimo de mediocridad estratégica y de un desempeño por debajo del promedio, porque a menudo significa que no existe en absoluto una ventaja competitiva.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558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25/07/2016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25/07/2016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ESTRATEGIAS GENÉRICAS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Ingeniería Mecánica</a:t>
            </a:r>
          </a:p>
          <a:p>
            <a:pPr algn="l"/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Mtra. Claudia García Pérez</a:t>
            </a:r>
          </a:p>
          <a:p>
            <a:pPr algn="l"/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 - Diciembre / 2016</a:t>
            </a:r>
            <a:endParaRPr lang="es-MX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CARACTERÍSTICAS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600201"/>
            <a:ext cx="8075240" cy="3917031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Operar </a:t>
            </a:r>
            <a:r>
              <a:rPr lang="es-MX" dirty="0"/>
              <a:t>en sectores industriales afines</a:t>
            </a:r>
          </a:p>
          <a:p>
            <a:pPr algn="just"/>
            <a:r>
              <a:rPr lang="es-MX" dirty="0"/>
              <a:t>Vender un producto estándar o austero</a:t>
            </a:r>
          </a:p>
          <a:p>
            <a:pPr algn="just"/>
            <a:r>
              <a:rPr lang="es-MX" dirty="0" smtClean="0"/>
              <a:t>Aprovechar </a:t>
            </a:r>
            <a:r>
              <a:rPr lang="es-MX" dirty="0"/>
              <a:t>el costo absoluto o de </a:t>
            </a:r>
            <a:r>
              <a:rPr lang="es-MX" dirty="0" smtClean="0"/>
              <a:t>escala</a:t>
            </a:r>
            <a:endParaRPr lang="es-MX" dirty="0"/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8692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13992"/>
            <a:ext cx="8229600" cy="1143000"/>
          </a:xfrm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DIFERENCIACIÓN EN LOS COSTOS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88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CARACTERÍSTICAS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00201"/>
            <a:ext cx="8147248" cy="391703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MX" dirty="0"/>
              <a:t>La compañía intenta (</a:t>
            </a:r>
            <a:r>
              <a:rPr lang="es-MX" dirty="0" err="1"/>
              <a:t>Porter</a:t>
            </a:r>
            <a:r>
              <a:rPr lang="es-MX" dirty="0"/>
              <a:t>, 2015):</a:t>
            </a:r>
          </a:p>
          <a:p>
            <a:pPr marL="0" indent="0" algn="just">
              <a:buNone/>
            </a:pPr>
            <a:endParaRPr lang="es-MX" dirty="0"/>
          </a:p>
          <a:p>
            <a:pPr algn="just"/>
            <a:r>
              <a:rPr lang="es-MX" dirty="0"/>
              <a:t>Distinguirse dentro de su sector industrial en aspectos bastante apreciados por los compradores.</a:t>
            </a:r>
          </a:p>
          <a:p>
            <a:pPr algn="just"/>
            <a:r>
              <a:rPr lang="es-MX" dirty="0"/>
              <a:t>Escoge uno o más atributos que </a:t>
            </a:r>
            <a:r>
              <a:rPr lang="es-MX" dirty="0" err="1"/>
              <a:t>juzque</a:t>
            </a:r>
            <a:r>
              <a:rPr lang="es-MX" dirty="0"/>
              <a:t> importantes  (que sean distintos a los de sus rivales</a:t>
            </a:r>
            <a:r>
              <a:rPr lang="es-MX" dirty="0" smtClean="0"/>
              <a:t>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0781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CARACTERÍSTICAS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00201"/>
            <a:ext cx="8147248" cy="3917031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Adopta </a:t>
            </a:r>
            <a:r>
              <a:rPr lang="es-MX" dirty="0"/>
              <a:t>un posicionamiento especial para atender esas necesidades</a:t>
            </a:r>
          </a:p>
          <a:p>
            <a:pPr algn="just"/>
            <a:r>
              <a:rPr lang="es-MX" dirty="0"/>
              <a:t>Ve premiada su singularidad con un mayor precio (si quiere fijar un precio elevado deberá ser en verdad única en algo o ser percibida como tal</a:t>
            </a:r>
            <a:r>
              <a:rPr lang="es-MX" dirty="0" smtClean="0"/>
              <a:t>).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5734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MEDIOS PARA DIFERENCIARSE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00201"/>
            <a:ext cx="8147248" cy="39170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Según </a:t>
            </a:r>
            <a:r>
              <a:rPr lang="es-MX" dirty="0" err="1" smtClean="0"/>
              <a:t>Porter</a:t>
            </a:r>
            <a:r>
              <a:rPr lang="es-MX" dirty="0" smtClean="0"/>
              <a:t> (2015), algunos de ellos son:</a:t>
            </a:r>
          </a:p>
          <a:p>
            <a:pPr marL="0" indent="0" algn="just">
              <a:buNone/>
            </a:pPr>
            <a:endParaRPr lang="es-MX" dirty="0"/>
          </a:p>
          <a:p>
            <a:pPr algn="just"/>
            <a:r>
              <a:rPr lang="es-MX" dirty="0"/>
              <a:t>Basarse en el producto en sí</a:t>
            </a:r>
          </a:p>
          <a:p>
            <a:pPr algn="just"/>
            <a:r>
              <a:rPr lang="es-MX" dirty="0"/>
              <a:t>Sistema de entrega con que lo vende</a:t>
            </a:r>
          </a:p>
          <a:p>
            <a:pPr algn="just"/>
            <a:r>
              <a:rPr lang="es-MX" dirty="0"/>
              <a:t>Método de mercadotecnia</a:t>
            </a:r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1012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ESTRATEGIAS PARA DIFERENCIARSE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00201"/>
            <a:ext cx="8147248" cy="39170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 smtClean="0"/>
              <a:t>Según Valls (2013) se tiene 4 aspectos a considerar para diferenciarse de los competidores: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5920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ESTRATEGIAS PARA DIFERENCIARSE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28800"/>
            <a:ext cx="7488832" cy="374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827584" y="5353471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</a:t>
            </a:r>
            <a:r>
              <a:rPr lang="es-MX" sz="1400" dirty="0" err="1" smtClean="0"/>
              <a:t>Fava</a:t>
            </a:r>
            <a:r>
              <a:rPr lang="es-MX" sz="1400" dirty="0" smtClean="0"/>
              <a:t>, 2013 citado por Valls, 2014.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420272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ESTRATEGIAS PARA DIFERENCIARSE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44824"/>
            <a:ext cx="7272808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827584" y="5229200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</a:t>
            </a:r>
            <a:r>
              <a:rPr lang="es-MX" sz="1400" dirty="0" err="1" smtClean="0"/>
              <a:t>Fava</a:t>
            </a:r>
            <a:r>
              <a:rPr lang="es-MX" sz="1400" dirty="0" smtClean="0"/>
              <a:t>, 2013 citado por Valls, 2014.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300138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EJEMPLOS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00201"/>
            <a:ext cx="8147248" cy="39170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Dos ejemplos dados por </a:t>
            </a:r>
            <a:r>
              <a:rPr lang="es-MX" dirty="0" err="1" smtClean="0"/>
              <a:t>Porter</a:t>
            </a:r>
            <a:r>
              <a:rPr lang="es-MX" dirty="0" smtClean="0"/>
              <a:t> (2015) son:</a:t>
            </a:r>
          </a:p>
          <a:p>
            <a:pPr marL="0" indent="0" algn="just">
              <a:buNone/>
            </a:pPr>
            <a:endParaRPr lang="es-MX" b="1" dirty="0" smtClean="0"/>
          </a:p>
          <a:p>
            <a:pPr marL="0" indent="0" algn="just">
              <a:buNone/>
            </a:pPr>
            <a:r>
              <a:rPr lang="es-MX" b="1" dirty="0" smtClean="0"/>
              <a:t>Caterpillar </a:t>
            </a:r>
            <a:r>
              <a:rPr lang="es-MX" b="1" dirty="0"/>
              <a:t>Tractor </a:t>
            </a:r>
            <a:r>
              <a:rPr lang="es-MX" dirty="0"/>
              <a:t>se funda en la durabilidad del producto, el servicio, la disponibilidad de las piezas de repuesto y en una excelente red de </a:t>
            </a:r>
            <a:r>
              <a:rPr lang="es-MX" dirty="0" smtClean="0"/>
              <a:t>distribuidoras.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9759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EJEMPLOS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00201"/>
            <a:ext cx="8147248" cy="39170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La </a:t>
            </a:r>
            <a:r>
              <a:rPr lang="es-MX" b="1" dirty="0" smtClean="0"/>
              <a:t>industria </a:t>
            </a:r>
            <a:r>
              <a:rPr lang="es-MX" b="1" dirty="0"/>
              <a:t>de cosméticos</a:t>
            </a:r>
            <a:r>
              <a:rPr lang="es-MX" dirty="0"/>
              <a:t> tiene a depender de la imagen del producto y de la localización de los mostradores en las </a:t>
            </a:r>
            <a:r>
              <a:rPr lang="es-MX" dirty="0" smtClean="0"/>
              <a:t>tiendas.</a:t>
            </a:r>
            <a:endParaRPr lang="es-MX" dirty="0"/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163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ESTRATEGIAS GENÉRICAS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endParaRPr lang="es-MX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El lograr la ventaja competitiva se puede lograr tomando en cuenta diversos segmentos de la industria o en un segmento pequeño.</a:t>
            </a: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13992"/>
            <a:ext cx="8229600" cy="1143000"/>
          </a:xfrm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ENFOQUE EN LA DIFERENCIACIÓN</a:t>
            </a:r>
          </a:p>
        </p:txBody>
      </p:sp>
    </p:spTree>
    <p:extLst>
      <p:ext uri="{BB962C8B-B14F-4D97-AF65-F5344CB8AC3E}">
        <p14:creationId xmlns:p14="http://schemas.microsoft.com/office/powerpoint/2010/main" val="14537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CARACTERÍSTICAS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67544" y="1600201"/>
            <a:ext cx="8219256" cy="391703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MX" dirty="0" smtClean="0"/>
              <a:t>Según </a:t>
            </a:r>
            <a:r>
              <a:rPr lang="es-MX" dirty="0" err="1" smtClean="0"/>
              <a:t>Porter</a:t>
            </a:r>
            <a:r>
              <a:rPr lang="es-MX" dirty="0" smtClean="0"/>
              <a:t> (2015):</a:t>
            </a:r>
          </a:p>
          <a:p>
            <a:pPr marL="0" indent="0" algn="just">
              <a:buNone/>
            </a:pPr>
            <a:endParaRPr lang="es-MX" dirty="0" smtClean="0"/>
          </a:p>
          <a:p>
            <a:pPr algn="just"/>
            <a:r>
              <a:rPr lang="es-MX" dirty="0" smtClean="0"/>
              <a:t>Se </a:t>
            </a:r>
            <a:r>
              <a:rPr lang="es-MX" dirty="0"/>
              <a:t>basa en un estrecho ámbito competitivo dentro de un sector </a:t>
            </a:r>
            <a:r>
              <a:rPr lang="es-MX" dirty="0" smtClean="0"/>
              <a:t>industrial</a:t>
            </a:r>
          </a:p>
          <a:p>
            <a:pPr marL="0" indent="0" algn="just">
              <a:buNone/>
            </a:pPr>
            <a:endParaRPr lang="es-MX" dirty="0"/>
          </a:p>
          <a:p>
            <a:pPr algn="just"/>
            <a:r>
              <a:rPr lang="es-MX" dirty="0"/>
              <a:t>La empresa selecciona un segmento o grupo de segmentos y adapta su estrategia para </a:t>
            </a:r>
            <a:r>
              <a:rPr lang="es-MX" dirty="0" smtClean="0"/>
              <a:t>atenderlos </a:t>
            </a:r>
            <a:r>
              <a:rPr lang="es-MX" dirty="0"/>
              <a:t>y excluir a los </a:t>
            </a:r>
            <a:r>
              <a:rPr lang="es-MX" dirty="0" smtClean="0"/>
              <a:t>restantes.</a:t>
            </a:r>
            <a:endParaRPr lang="es-MX" dirty="0"/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9343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VARIANTES DE LA ESTRATEGIA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79601"/>
              </p:ext>
            </p:extLst>
          </p:nvPr>
        </p:nvGraphicFramePr>
        <p:xfrm>
          <a:off x="457200" y="119675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467544" y="5291916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</a:t>
            </a:r>
            <a:r>
              <a:rPr lang="es-MX" sz="1400" dirty="0" err="1" smtClean="0"/>
              <a:t>Porter</a:t>
            </a:r>
            <a:r>
              <a:rPr lang="es-MX" sz="1400" dirty="0" smtClean="0"/>
              <a:t>, 2015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1254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EJEMPLO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b="1" dirty="0"/>
              <a:t>Royal Crown </a:t>
            </a:r>
            <a:r>
              <a:rPr lang="es-MX" dirty="0"/>
              <a:t>(industria refresquera)  se ha concentrado en las bebidas de cola, mientras que </a:t>
            </a:r>
            <a:r>
              <a:rPr lang="es-MX" b="1" dirty="0"/>
              <a:t>Coca Cola </a:t>
            </a:r>
            <a:r>
              <a:rPr lang="es-MX" dirty="0"/>
              <a:t>y </a:t>
            </a:r>
            <a:r>
              <a:rPr lang="es-MX" b="1" dirty="0"/>
              <a:t>Pepsi</a:t>
            </a:r>
            <a:r>
              <a:rPr lang="es-MX" dirty="0"/>
              <a:t> cuentan con una extensa línea de refrescos de muchos sabores. Sin embargo, estas dos empresas pueden atender el segmento de Royal Crown al mismo tiempo que los segmentos restantes. </a:t>
            </a:r>
          </a:p>
          <a:p>
            <a:pPr marL="0" indent="0" algn="ctr">
              <a:buNone/>
            </a:pPr>
            <a:endParaRPr lang="es-MX" dirty="0"/>
          </a:p>
          <a:p>
            <a:pPr marL="0" indent="0" algn="ctr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9160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dirty="0" err="1"/>
              <a:t>Porter</a:t>
            </a:r>
            <a:r>
              <a:rPr lang="es-MX" sz="2800" dirty="0"/>
              <a:t>, M. E. (2015). </a:t>
            </a:r>
            <a:r>
              <a:rPr lang="es-MX" sz="2800" i="1" dirty="0"/>
              <a:t>Ventaja Competitiva: Creación y sostenimiento de un desempeño superior</a:t>
            </a:r>
            <a:r>
              <a:rPr lang="es-MX" sz="2800" dirty="0"/>
              <a:t>. México: Grupo Editorial Patria</a:t>
            </a:r>
            <a:r>
              <a:rPr lang="es-MX" sz="2800" dirty="0" smtClean="0"/>
              <a:t>.</a:t>
            </a:r>
          </a:p>
          <a:p>
            <a:pPr marL="0" indent="0">
              <a:buNone/>
            </a:pPr>
            <a:endParaRPr lang="es-MX" sz="2800" dirty="0"/>
          </a:p>
          <a:p>
            <a:pPr marL="0" indent="0">
              <a:buNone/>
            </a:pPr>
            <a:r>
              <a:rPr lang="es-MX" sz="2800" dirty="0"/>
              <a:t>Valls, J. F. (2014). </a:t>
            </a:r>
            <a:r>
              <a:rPr lang="es-MX" sz="2800" i="1" dirty="0"/>
              <a:t>Estrategias y tácticas de marketing: interpretando al consumidor en su kilómetro cero</a:t>
            </a:r>
            <a:r>
              <a:rPr lang="es-MX" sz="2800" dirty="0"/>
              <a:t>. Barcelona: </a:t>
            </a:r>
            <a:r>
              <a:rPr lang="es-MX" sz="2800" dirty="0" err="1"/>
              <a:t>Profit</a:t>
            </a:r>
            <a:r>
              <a:rPr lang="es-MX" sz="2800" dirty="0"/>
              <a:t> Editorial</a:t>
            </a: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28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ESTRATEGIAS GENÉRICAS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30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30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The competitive advantage can be achieved by taking into account various segments of the industry or a small segment.</a:t>
            </a: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3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94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ESTRATEGIAS GENÉRICAS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s-MX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0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costos, diferenciación, enfoque</a:t>
            </a:r>
            <a:endParaRPr lang="es-MX" sz="3000" dirty="0"/>
          </a:p>
        </p:txBody>
      </p:sp>
    </p:spTree>
    <p:extLst>
      <p:ext uri="{BB962C8B-B14F-4D97-AF65-F5344CB8AC3E}">
        <p14:creationId xmlns:p14="http://schemas.microsoft.com/office/powerpoint/2010/main" val="48164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CLASIFICACIÓN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443060"/>
              </p:ext>
            </p:extLst>
          </p:nvPr>
        </p:nvGraphicFramePr>
        <p:xfrm>
          <a:off x="684213" y="1600200"/>
          <a:ext cx="8002587" cy="3916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699792" y="537321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Fuente: </a:t>
            </a:r>
            <a:r>
              <a:rPr lang="es-MX" b="1" dirty="0" err="1" smtClean="0"/>
              <a:t>Porter</a:t>
            </a:r>
            <a:r>
              <a:rPr lang="es-MX" b="1" dirty="0" smtClean="0"/>
              <a:t>, 2015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70247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CLASIFICACIÓN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1703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s-MX" dirty="0" smtClean="0"/>
              <a:t>Forma de alcanzar </a:t>
            </a:r>
          </a:p>
          <a:p>
            <a:pPr marL="0" indent="0" algn="ctr">
              <a:buNone/>
            </a:pPr>
            <a:r>
              <a:rPr lang="es-MX" dirty="0" smtClean="0"/>
              <a:t>la </a:t>
            </a:r>
            <a:r>
              <a:rPr lang="es-MX" dirty="0"/>
              <a:t>ventaja </a:t>
            </a:r>
            <a:r>
              <a:rPr lang="es-MX" dirty="0" smtClean="0"/>
              <a:t>competitiva</a:t>
            </a: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/>
              <a:t>El </a:t>
            </a:r>
            <a:r>
              <a:rPr lang="es-MX" dirty="0"/>
              <a:t>liderazgo en costos </a:t>
            </a:r>
            <a:r>
              <a:rPr lang="es-MX" dirty="0" smtClean="0"/>
              <a:t>                         Estrategias de enfoque</a:t>
            </a:r>
            <a:endParaRPr lang="es-MX" dirty="0"/>
          </a:p>
          <a:p>
            <a:pPr marL="0" indent="0">
              <a:buNone/>
            </a:pPr>
            <a:r>
              <a:rPr lang="es-MX" dirty="0" smtClean="0"/>
              <a:t>Diferenciación 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/>
              <a:t>Diversos segmentos                                Segmento pequeño</a:t>
            </a:r>
          </a:p>
          <a:p>
            <a:pPr marL="0" indent="0">
              <a:buNone/>
            </a:pPr>
            <a:r>
              <a:rPr lang="es-MX" dirty="0"/>
              <a:t>d</a:t>
            </a:r>
            <a:r>
              <a:rPr lang="es-MX" dirty="0" smtClean="0"/>
              <a:t>e la industria</a:t>
            </a:r>
          </a:p>
        </p:txBody>
      </p:sp>
      <p:sp>
        <p:nvSpPr>
          <p:cNvPr id="6" name="5 Flecha izquierda"/>
          <p:cNvSpPr/>
          <p:nvPr/>
        </p:nvSpPr>
        <p:spPr>
          <a:xfrm rot="19331757">
            <a:off x="2123728" y="2420888"/>
            <a:ext cx="1080120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Flecha izquierda"/>
          <p:cNvSpPr/>
          <p:nvPr/>
        </p:nvSpPr>
        <p:spPr>
          <a:xfrm rot="12862993">
            <a:off x="5799844" y="2420888"/>
            <a:ext cx="1080120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Flecha izquierda"/>
          <p:cNvSpPr/>
          <p:nvPr/>
        </p:nvSpPr>
        <p:spPr>
          <a:xfrm rot="16200000">
            <a:off x="1403648" y="3933056"/>
            <a:ext cx="656879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Flecha izquierda"/>
          <p:cNvSpPr/>
          <p:nvPr/>
        </p:nvSpPr>
        <p:spPr>
          <a:xfrm rot="16200000">
            <a:off x="6511812" y="3937460"/>
            <a:ext cx="656879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94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CLASIFICACIÓN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704856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755576" y="5373216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Cuadro obtenido de </a:t>
            </a:r>
            <a:r>
              <a:rPr lang="es-MX" sz="1400" dirty="0" err="1" smtClean="0"/>
              <a:t>Porter</a:t>
            </a:r>
            <a:r>
              <a:rPr lang="es-MX" sz="1400" dirty="0" smtClean="0"/>
              <a:t>, 2015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338631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13992"/>
            <a:ext cx="82296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LIDERAZGO EN COSTOS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6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CARACTERÍSTICAS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600201"/>
            <a:ext cx="8075240" cy="39170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/>
              <a:t>La </a:t>
            </a:r>
            <a:r>
              <a:rPr lang="es-MX" dirty="0" smtClean="0"/>
              <a:t>organización se propone (</a:t>
            </a:r>
            <a:r>
              <a:rPr lang="es-MX" dirty="0" err="1" smtClean="0"/>
              <a:t>Porter</a:t>
            </a:r>
            <a:r>
              <a:rPr lang="es-MX" dirty="0" smtClean="0"/>
              <a:t>, 2015):</a:t>
            </a:r>
            <a:endParaRPr lang="es-MX" dirty="0"/>
          </a:p>
          <a:p>
            <a:pPr marL="0" indent="0" algn="just">
              <a:buNone/>
            </a:pPr>
            <a:endParaRPr lang="es-MX" dirty="0"/>
          </a:p>
          <a:p>
            <a:pPr algn="just"/>
            <a:r>
              <a:rPr lang="es-MX" dirty="0"/>
              <a:t>Convertirse en el fabricante de costo más bajo de su industria</a:t>
            </a:r>
          </a:p>
          <a:p>
            <a:pPr algn="just"/>
            <a:r>
              <a:rPr lang="es-MX" dirty="0"/>
              <a:t>Tener un ámbito extenso</a:t>
            </a:r>
          </a:p>
          <a:p>
            <a:pPr algn="just"/>
            <a:r>
              <a:rPr lang="es-MX" dirty="0"/>
              <a:t>Atender a muchos de sus </a:t>
            </a:r>
            <a:r>
              <a:rPr lang="es-MX" dirty="0" smtClean="0"/>
              <a:t>segmentos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4515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Words>839</Words>
  <Application>Microsoft Office PowerPoint</Application>
  <PresentationFormat>Presentación en pantalla (4:3)</PresentationFormat>
  <Paragraphs>148</Paragraphs>
  <Slides>24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24</vt:i4>
      </vt:variant>
    </vt:vector>
  </HeadingPairs>
  <TitlesOfParts>
    <vt:vector size="26" baseType="lpstr">
      <vt:lpstr>Tema de Office</vt:lpstr>
      <vt:lpstr>1_Tema de Office</vt:lpstr>
      <vt:lpstr>ESTRATEGIAS GENÉRICAS</vt:lpstr>
      <vt:lpstr>ESTRATEGIAS GENÉRICAS</vt:lpstr>
      <vt:lpstr>ESTRATEGIAS GENÉRICAS</vt:lpstr>
      <vt:lpstr>ESTRATEGIAS GENÉRICAS</vt:lpstr>
      <vt:lpstr>CLASIFICACIÓN</vt:lpstr>
      <vt:lpstr>CLASIFICACIÓN</vt:lpstr>
      <vt:lpstr>CLASIFICACIÓN</vt:lpstr>
      <vt:lpstr>LIDERAZGO EN COSTOS</vt:lpstr>
      <vt:lpstr>CARACTERÍSTICAS</vt:lpstr>
      <vt:lpstr>CARACTERÍSTICAS</vt:lpstr>
      <vt:lpstr>DIFERENCIACIÓN EN LOS COSTOS</vt:lpstr>
      <vt:lpstr>CARACTERÍSTICAS</vt:lpstr>
      <vt:lpstr>CARACTERÍSTICAS</vt:lpstr>
      <vt:lpstr>MEDIOS PARA DIFERENCIARSE</vt:lpstr>
      <vt:lpstr>ESTRATEGIAS PARA DIFERENCIARSE</vt:lpstr>
      <vt:lpstr>ESTRATEGIAS PARA DIFERENCIARSE</vt:lpstr>
      <vt:lpstr>ESTRATEGIAS PARA DIFERENCIARSE</vt:lpstr>
      <vt:lpstr>EJEMPLOS</vt:lpstr>
      <vt:lpstr>EJEMPLOS</vt:lpstr>
      <vt:lpstr>ENFOQUE EN LA DIFERENCIACIÓN</vt:lpstr>
      <vt:lpstr>CARACTERÍSTICAS</vt:lpstr>
      <vt:lpstr>VARIANTES DE LA ESTRATEGIA</vt:lpstr>
      <vt:lpstr>EJEMPLO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Claudia</cp:lastModifiedBy>
  <cp:revision>127</cp:revision>
  <dcterms:created xsi:type="dcterms:W3CDTF">2012-12-04T21:22:09Z</dcterms:created>
  <dcterms:modified xsi:type="dcterms:W3CDTF">2016-07-25T22:00:28Z</dcterms:modified>
</cp:coreProperties>
</file>